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3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7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22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23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24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0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1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845" r:id="rId5"/>
    <p:sldMasterId id="2147483857" r:id="rId6"/>
  </p:sldMasterIdLst>
  <p:notesMasterIdLst>
    <p:notesMasterId r:id="rId47"/>
  </p:notesMasterIdLst>
  <p:handoutMasterIdLst>
    <p:handoutMasterId r:id="rId48"/>
  </p:handoutMasterIdLst>
  <p:sldIdLst>
    <p:sldId id="3019" r:id="rId7"/>
    <p:sldId id="1265" r:id="rId8"/>
    <p:sldId id="1266" r:id="rId9"/>
    <p:sldId id="1268" r:id="rId10"/>
    <p:sldId id="257" r:id="rId11"/>
    <p:sldId id="3112" r:id="rId12"/>
    <p:sldId id="259" r:id="rId13"/>
    <p:sldId id="3113" r:id="rId14"/>
    <p:sldId id="260" r:id="rId15"/>
    <p:sldId id="3114" r:id="rId16"/>
    <p:sldId id="261" r:id="rId17"/>
    <p:sldId id="3115" r:id="rId18"/>
    <p:sldId id="1272" r:id="rId19"/>
    <p:sldId id="1264" r:id="rId20"/>
    <p:sldId id="3111" r:id="rId21"/>
    <p:sldId id="1336" r:id="rId22"/>
    <p:sldId id="3021" r:id="rId23"/>
    <p:sldId id="3036" r:id="rId24"/>
    <p:sldId id="3037" r:id="rId25"/>
    <p:sldId id="3038" r:id="rId26"/>
    <p:sldId id="3022" r:id="rId27"/>
    <p:sldId id="3109" r:id="rId28"/>
    <p:sldId id="3023" r:id="rId29"/>
    <p:sldId id="3025" r:id="rId30"/>
    <p:sldId id="3026" r:id="rId31"/>
    <p:sldId id="3027" r:id="rId32"/>
    <p:sldId id="3106" r:id="rId33"/>
    <p:sldId id="3107" r:id="rId34"/>
    <p:sldId id="3108" r:id="rId35"/>
    <p:sldId id="396" r:id="rId36"/>
    <p:sldId id="3028" r:id="rId37"/>
    <p:sldId id="3029" r:id="rId38"/>
    <p:sldId id="3030" r:id="rId39"/>
    <p:sldId id="3031" r:id="rId40"/>
    <p:sldId id="3032" r:id="rId41"/>
    <p:sldId id="3035" r:id="rId42"/>
    <p:sldId id="3002" r:id="rId43"/>
    <p:sldId id="3110" r:id="rId44"/>
    <p:sldId id="3034" r:id="rId45"/>
    <p:sldId id="3105" r:id="rId46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66FF"/>
    <a:srgbClr val="FFFFFF"/>
    <a:srgbClr val="EE0000"/>
    <a:srgbClr val="E3E0D7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B9D1C1-FF84-DE4B-A436-37ABA800A3FD}" v="147" dt="2020-04-15T19:59:04.7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20" autoAdjust="0"/>
    <p:restoredTop sz="88912" autoAdjust="0"/>
  </p:normalViewPr>
  <p:slideViewPr>
    <p:cSldViewPr snapToGrid="0">
      <p:cViewPr>
        <p:scale>
          <a:sx n="93" d="100"/>
          <a:sy n="93" d="100"/>
        </p:scale>
        <p:origin x="800" y="5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8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2376" y="5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2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903" cy="465929"/>
          </a:xfrm>
          <a:prstGeom prst="rect">
            <a:avLst/>
          </a:prstGeom>
        </p:spPr>
        <p:txBody>
          <a:bodyPr vert="horz" lIns="90407" tIns="45203" rIns="90407" bIns="4520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548" y="1"/>
            <a:ext cx="2971903" cy="465929"/>
          </a:xfrm>
          <a:prstGeom prst="rect">
            <a:avLst/>
          </a:prstGeom>
        </p:spPr>
        <p:txBody>
          <a:bodyPr vert="horz" lIns="90407" tIns="45203" rIns="90407" bIns="45203" rtlCol="0"/>
          <a:lstStyle>
            <a:lvl1pPr algn="r">
              <a:defRPr sz="1200"/>
            </a:lvl1pPr>
          </a:lstStyle>
          <a:p>
            <a:fld id="{2A0C9BB1-87D1-459D-85F3-D43E6C3DDEB7}" type="datetimeFigureOut">
              <a:rPr lang="en-US" smtClean="0"/>
              <a:t>4/15/20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0471"/>
            <a:ext cx="2971903" cy="465929"/>
          </a:xfrm>
          <a:prstGeom prst="rect">
            <a:avLst/>
          </a:prstGeom>
        </p:spPr>
        <p:txBody>
          <a:bodyPr vert="horz" lIns="90407" tIns="45203" rIns="90407" bIns="4520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548" y="8830471"/>
            <a:ext cx="2971903" cy="465929"/>
          </a:xfrm>
          <a:prstGeom prst="rect">
            <a:avLst/>
          </a:prstGeom>
        </p:spPr>
        <p:txBody>
          <a:bodyPr vert="horz" lIns="90407" tIns="45203" rIns="90407" bIns="45203" rtlCol="0" anchor="b"/>
          <a:lstStyle>
            <a:lvl1pPr algn="r">
              <a:defRPr sz="1200"/>
            </a:lvl1pPr>
          </a:lstStyle>
          <a:p>
            <a:fld id="{AD70D0EF-B6C1-49D9-839F-0DF24D27B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570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903" cy="464345"/>
          </a:xfrm>
          <a:prstGeom prst="rect">
            <a:avLst/>
          </a:prstGeom>
        </p:spPr>
        <p:txBody>
          <a:bodyPr vert="horz" lIns="90407" tIns="45203" rIns="90407" bIns="4520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548" y="0"/>
            <a:ext cx="2971903" cy="464345"/>
          </a:xfrm>
          <a:prstGeom prst="rect">
            <a:avLst/>
          </a:prstGeom>
        </p:spPr>
        <p:txBody>
          <a:bodyPr vert="horz" lIns="90407" tIns="45203" rIns="90407" bIns="45203" rtlCol="0"/>
          <a:lstStyle>
            <a:lvl1pPr algn="r">
              <a:defRPr sz="1200"/>
            </a:lvl1pPr>
          </a:lstStyle>
          <a:p>
            <a:fld id="{5BD7E466-FC7F-DA45-A6F6-EB7A595D11B1}" type="datetimeFigureOut">
              <a:rPr lang="en-US" smtClean="0"/>
              <a:t>4/15/20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07" tIns="45203" rIns="90407" bIns="4520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420" y="4415236"/>
            <a:ext cx="5485160" cy="4183855"/>
          </a:xfrm>
          <a:prstGeom prst="rect">
            <a:avLst/>
          </a:prstGeom>
        </p:spPr>
        <p:txBody>
          <a:bodyPr vert="horz" lIns="90407" tIns="45203" rIns="90407" bIns="4520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0471"/>
            <a:ext cx="2971903" cy="464345"/>
          </a:xfrm>
          <a:prstGeom prst="rect">
            <a:avLst/>
          </a:prstGeom>
        </p:spPr>
        <p:txBody>
          <a:bodyPr vert="horz" lIns="90407" tIns="45203" rIns="90407" bIns="4520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548" y="8830471"/>
            <a:ext cx="2971903" cy="464345"/>
          </a:xfrm>
          <a:prstGeom prst="rect">
            <a:avLst/>
          </a:prstGeom>
        </p:spPr>
        <p:txBody>
          <a:bodyPr vert="horz" lIns="90407" tIns="45203" rIns="90407" bIns="45203" rtlCol="0" anchor="b"/>
          <a:lstStyle>
            <a:lvl1pPr algn="r">
              <a:defRPr sz="1200"/>
            </a:lvl1pPr>
          </a:lstStyle>
          <a:p>
            <a:fld id="{179A9A55-241D-1248-804D-FB888958C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512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BDE02-5F87-4F47-8685-F1783F7B69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4307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Crawl: We’re going to cover three topics:</a:t>
            </a:r>
          </a:p>
          <a:p>
            <a:pPr marL="228600" indent="-228600">
              <a:buAutoNum type="arabicPeriod"/>
            </a:pPr>
            <a:r>
              <a:rPr lang="en-US" dirty="0"/>
              <a:t>The Amazonian user experience when finding a space to return to work</a:t>
            </a:r>
          </a:p>
          <a:p>
            <a:pPr marL="228600" indent="-228600">
              <a:buAutoNum type="arabicPeriod"/>
            </a:pPr>
            <a:r>
              <a:rPr lang="en-US" dirty="0"/>
              <a:t>Understanding our real-time usage and managing scheduling</a:t>
            </a:r>
          </a:p>
          <a:p>
            <a:pPr marL="228600" indent="-228600">
              <a:buAutoNum type="arabicPeriod"/>
            </a:pPr>
            <a:r>
              <a:rPr lang="en-US" dirty="0"/>
              <a:t>Planning / Contamination 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8D4D3A-0D7A-46B4-9455-2E31CC7C2B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17725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What we are going to focus on here is the Amazonian user experience when finding a space to return to work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System supports multiple workflows, from full self-service booking, to full concierge, and everywhere in-between.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8D4D3A-0D7A-46B4-9455-2E31CC7C2B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17352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Let’s take a look at the web experience and booking from interactive floor plans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8D4D3A-0D7A-46B4-9455-2E31CC7C2B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53279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Let’s take a look at the mobile experience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8D4D3A-0D7A-46B4-9455-2E31CC7C2B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59577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Let’s take a look at the concierge booking approach (centrally managed spaces)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MapView – book on behalf of, activate/deactivate spaces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Web – planner view, reservation wizard, book oh behalf of someone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8D4D3A-0D7A-46B4-9455-2E31CC7C2B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5877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Sensor integration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Show dashboard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Barclay’s scale slide next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8D4D3A-0D7A-46B4-9455-2E31CC7C2B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97215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What we’re going to focus on here is understanding our real-time usage and managing scheduling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Sensor integration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Live-View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Planner View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8D4D3A-0D7A-46B4-9455-2E31CC7C2B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18714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Reports</a:t>
            </a:r>
          </a:p>
          <a:p>
            <a:pPr marL="228600" indent="-228600">
              <a:buAutoNum type="arabicPeriod"/>
            </a:pPr>
            <a:r>
              <a:rPr lang="en-US" dirty="0"/>
              <a:t>Service Scheduler – Change to Spanish, update request in real-time (sanitation request, process) completed on mobile, auto-updates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8D4D3A-0D7A-46B4-9455-2E31CC7C2B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44671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Crawl: We’re going to cover three topics:</a:t>
            </a:r>
          </a:p>
          <a:p>
            <a:pPr marL="228600" indent="-228600">
              <a:buAutoNum type="arabicPeriod"/>
            </a:pPr>
            <a:r>
              <a:rPr lang="en-US" dirty="0"/>
              <a:t>The Amazonian user experience when finding a space to return to work</a:t>
            </a:r>
          </a:p>
          <a:p>
            <a:pPr marL="228600" indent="-228600">
              <a:buAutoNum type="arabicPeriod"/>
            </a:pPr>
            <a:r>
              <a:rPr lang="en-US" dirty="0"/>
              <a:t>Understanding our real-time usage and managing scheduling</a:t>
            </a:r>
          </a:p>
          <a:p>
            <a:pPr marL="228600" indent="-228600">
              <a:buAutoNum type="arabicPeriod"/>
            </a:pPr>
            <a:r>
              <a:rPr lang="en-US" dirty="0"/>
              <a:t>Planning / Contamination 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8D4D3A-0D7A-46B4-9455-2E31CC7C2B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7916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Resource Details</a:t>
            </a:r>
          </a:p>
          <a:p>
            <a:pPr marL="228600" indent="-228600">
              <a:buAutoNum type="arabicPeriod"/>
            </a:pPr>
            <a:r>
              <a:rPr lang="en-US" dirty="0"/>
              <a:t>Resource Types</a:t>
            </a:r>
          </a:p>
          <a:p>
            <a:pPr marL="228600" indent="-228600">
              <a:buAutoNum type="arabicPeriod"/>
            </a:pPr>
            <a:r>
              <a:rPr lang="en-US" dirty="0"/>
              <a:t>User Security Groups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8D4D3A-0D7A-46B4-9455-2E31CC7C2B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2003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09C80-24E6-5A49-8536-B86C517912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3585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Outlook</a:t>
            </a:r>
          </a:p>
          <a:p>
            <a:pPr marL="228600" indent="-228600">
              <a:buAutoNum type="arabicPeriod"/>
            </a:pPr>
            <a:r>
              <a:rPr lang="en-US" dirty="0"/>
              <a:t>Panels</a:t>
            </a:r>
          </a:p>
          <a:p>
            <a:pPr marL="228600" indent="-228600">
              <a:buAutoNum type="arabicPeriod"/>
            </a:pPr>
            <a:r>
              <a:rPr lang="en-US" dirty="0"/>
              <a:t>Lobby Displays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8D4D3A-0D7A-46B4-9455-2E31CC7C2B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38484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Outlook</a:t>
            </a:r>
          </a:p>
          <a:p>
            <a:pPr marL="228600" indent="-228600">
              <a:buAutoNum type="arabicPeriod"/>
            </a:pPr>
            <a:r>
              <a:rPr lang="en-US" dirty="0"/>
              <a:t>Panels</a:t>
            </a:r>
          </a:p>
          <a:p>
            <a:pPr marL="228600" indent="-228600">
              <a:buAutoNum type="arabicPeriod"/>
            </a:pPr>
            <a:r>
              <a:rPr lang="en-US" dirty="0"/>
              <a:t>Lobby Displays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8D4D3A-0D7A-46B4-9455-2E31CC7C2B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1278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Outlook</a:t>
            </a:r>
          </a:p>
          <a:p>
            <a:pPr marL="228600" indent="-228600">
              <a:buAutoNum type="arabicPeriod"/>
            </a:pPr>
            <a:r>
              <a:rPr lang="en-US" dirty="0"/>
              <a:t>Panels</a:t>
            </a:r>
          </a:p>
          <a:p>
            <a:pPr marL="228600" indent="-228600">
              <a:buAutoNum type="arabicPeriod"/>
            </a:pPr>
            <a:r>
              <a:rPr lang="en-US" dirty="0"/>
              <a:t>Lobby Displays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8D4D3A-0D7A-46B4-9455-2E31CC7C2B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77021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Outlook</a:t>
            </a:r>
          </a:p>
          <a:p>
            <a:pPr marL="228600" indent="-228600">
              <a:buAutoNum type="arabicPeriod"/>
            </a:pPr>
            <a:r>
              <a:rPr lang="en-US" dirty="0"/>
              <a:t>Panels</a:t>
            </a:r>
          </a:p>
          <a:p>
            <a:pPr marL="228600" indent="-228600">
              <a:buAutoNum type="arabicPeriod"/>
            </a:pPr>
            <a:r>
              <a:rPr lang="en-US" dirty="0"/>
              <a:t>Lobby Displays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8D4D3A-0D7A-46B4-9455-2E31CC7C2B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69671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Heat Maps</a:t>
            </a:r>
          </a:p>
          <a:p>
            <a:pPr marL="228600" indent="-228600">
              <a:buAutoNum type="arabicPeriod"/>
            </a:pPr>
            <a:r>
              <a:rPr lang="en-US" dirty="0"/>
              <a:t>EE Mobility Flows (</a:t>
            </a:r>
            <a:r>
              <a:rPr lang="en-US" dirty="0" err="1"/>
              <a:t>Rifinity</a:t>
            </a:r>
            <a:r>
              <a:rPr lang="en-US" dirty="0"/>
              <a:t> screens)</a:t>
            </a:r>
          </a:p>
          <a:p>
            <a:pPr marL="228600" indent="-228600">
              <a:buAutoNum type="arabicPeriod"/>
            </a:pPr>
            <a:r>
              <a:rPr lang="en-US" dirty="0"/>
              <a:t>Environmental sensors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8D4D3A-0D7A-46B4-9455-2E31CC7C2B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86177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Crawl: We’re going to cover three topics:</a:t>
            </a:r>
          </a:p>
          <a:p>
            <a:pPr marL="228600" indent="-228600">
              <a:buAutoNum type="arabicPeriod"/>
            </a:pPr>
            <a:r>
              <a:rPr lang="en-US" dirty="0"/>
              <a:t>The Amazonian user experience when finding a space to return to work</a:t>
            </a:r>
          </a:p>
          <a:p>
            <a:pPr marL="228600" indent="-228600">
              <a:buAutoNum type="arabicPeriod"/>
            </a:pPr>
            <a:r>
              <a:rPr lang="en-US" dirty="0"/>
              <a:t>Understanding our real-time usage and managing scheduling</a:t>
            </a:r>
          </a:p>
          <a:p>
            <a:pPr marL="228600" indent="-228600">
              <a:buAutoNum type="arabicPeriod"/>
            </a:pPr>
            <a:r>
              <a:rPr lang="en-US" dirty="0"/>
              <a:t>Planning / Contamination 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8D4D3A-0D7A-46B4-9455-2E31CC7C2B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80522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API Toolkit</a:t>
            </a:r>
          </a:p>
          <a:p>
            <a:pPr marL="0" indent="0">
              <a:buNone/>
            </a:pPr>
            <a:r>
              <a:rPr lang="en-US" dirty="0"/>
              <a:t>SOAP/REST API available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8D4D3A-0D7A-46B4-9455-2E31CC7C2B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2554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Customize and create reports</a:t>
            </a:r>
          </a:p>
          <a:p>
            <a:pPr marL="228600" indent="-228600">
              <a:buAutoNum type="arabicPeriod"/>
            </a:pPr>
            <a:r>
              <a:rPr lang="en-US" dirty="0"/>
              <a:t>Create subscriptions and automate delivery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8D4D3A-0D7A-46B4-9455-2E31CC7C2B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49495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API Toolkit</a:t>
            </a:r>
          </a:p>
          <a:p>
            <a:pPr marL="0" indent="0">
              <a:buNone/>
            </a:pPr>
            <a:r>
              <a:rPr lang="en-US" dirty="0"/>
              <a:t>SOAP/REST API available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8D4D3A-0D7A-46B4-9455-2E31CC7C2B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47180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API Toolkit</a:t>
            </a:r>
          </a:p>
          <a:p>
            <a:pPr marL="0" indent="0">
              <a:buNone/>
            </a:pPr>
            <a:r>
              <a:rPr lang="en-US" dirty="0"/>
              <a:t>SOAP/REST API available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8D4D3A-0D7A-46B4-9455-2E31CC7C2B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9180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09C80-24E6-5A49-8536-B86C517912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00323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Crawl: We’re going to cover three topics:</a:t>
            </a:r>
          </a:p>
          <a:p>
            <a:pPr marL="228600" indent="-228600">
              <a:buAutoNum type="arabicPeriod"/>
            </a:pPr>
            <a:r>
              <a:rPr lang="en-US" dirty="0"/>
              <a:t>The Amazonian user experience when finding a space to return to work</a:t>
            </a:r>
          </a:p>
          <a:p>
            <a:pPr marL="228600" indent="-228600">
              <a:buAutoNum type="arabicPeriod"/>
            </a:pPr>
            <a:r>
              <a:rPr lang="en-US" dirty="0"/>
              <a:t>Understanding our real-time usage and managing scheduling</a:t>
            </a:r>
          </a:p>
          <a:p>
            <a:pPr marL="228600" indent="-228600">
              <a:buAutoNum type="arabicPeriod"/>
            </a:pPr>
            <a:r>
              <a:rPr lang="en-US" dirty="0"/>
              <a:t>Planning / Contamination 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8D4D3A-0D7A-46B4-9455-2E31CC7C2B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32248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API Toolkit</a:t>
            </a:r>
          </a:p>
          <a:p>
            <a:pPr marL="0" indent="0">
              <a:buNone/>
            </a:pPr>
            <a:r>
              <a:rPr lang="en-US" dirty="0"/>
              <a:t>SOAP/REST API available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8D4D3A-0D7A-46B4-9455-2E31CC7C2B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3072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09C80-24E6-5A49-8536-B86C517912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349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09C80-24E6-5A49-8536-B86C517912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8329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09C80-24E6-5A49-8536-B86C517912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3751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A9A55-241D-1248-804D-FB888958CFF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6462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09C80-24E6-5A49-8536-B86C517912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9951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BDE02-5F87-4F47-8685-F1783F7B69F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48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5F959-2EC6-4E76-98E3-801A6AF3F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019C4D-94CD-4CB3-B235-9820017391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59B04E-329C-4EB7-BD35-00EA97311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27F5-618E-4A04-88B6-176808036A9A}" type="datetimeFigureOut">
              <a:rPr lang="en-US" smtClean="0"/>
              <a:t>4/15/20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0ED97-4FD7-4165-9353-FD0DBEDF4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AA8ECC-F214-4493-94E8-48BE08F47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E16BF-D480-4846-BE6C-4449439BF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670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EAD36-8FEC-4E65-A160-4E4021FBE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BC709-05D8-496F-B235-3CBFD17C94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C27AB3-0F82-4D1B-BA39-25D15D31E5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3DE3BC-4B3F-4366-A22D-72858D62A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27F5-618E-4A04-88B6-176808036A9A}" type="datetimeFigureOut">
              <a:rPr lang="en-US" smtClean="0"/>
              <a:t>4/15/20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4D85DE-92F0-4E3C-B9E4-43FBC7EAB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21754-EACA-434C-BF30-9AA87C9E8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E16BF-D480-4846-BE6C-4449439BF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021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AB7BC-BBF5-4058-91CF-B0058324A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AE130B-4BA0-4FE8-8526-D68422633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BAF29B-0AA5-46E3-A76D-EB04F36235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987BA3-B604-4397-B077-4F0D9AE936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205929-0DC8-4BF6-9418-87CF804A35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6D86A0-B4A2-4802-B0B5-B963BF8DC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27F5-618E-4A04-88B6-176808036A9A}" type="datetimeFigureOut">
              <a:rPr lang="en-US" smtClean="0"/>
              <a:t>4/15/20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7F7DAE-EE6F-4CD1-BF8A-90120E175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364242-04C7-414E-BA91-E8E9D4E7C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E16BF-D480-4846-BE6C-4449439BF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4094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F657C-F942-4BAB-BF28-A2F74B8D0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87C543-B63B-4FCB-A9CF-C1B5AFE53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27F5-618E-4A04-88B6-176808036A9A}" type="datetimeFigureOut">
              <a:rPr lang="en-US" smtClean="0"/>
              <a:t>4/15/20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2A978E-32D4-46C3-BCC2-63A71C365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D82304-0B0F-4970-93BB-C8353D530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E16BF-D480-4846-BE6C-4449439BF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569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B6017B-0653-4EF7-82A2-88D8A3D66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27F5-618E-4A04-88B6-176808036A9A}" type="datetimeFigureOut">
              <a:rPr lang="en-US" smtClean="0"/>
              <a:t>4/15/20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C812A1-8950-4ABF-9154-49369C897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F31856-18BF-4339-B4A7-E31883962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E16BF-D480-4846-BE6C-4449439BF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639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C159C-FEC3-4249-AAFA-898CE6602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06AB5-62E6-4247-A057-5C8B8007B6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3B65B7-25D5-4C53-AB26-0E3187760D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434D6C-CF7B-4A7D-BF0C-A459C46D1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27F5-618E-4A04-88B6-176808036A9A}" type="datetimeFigureOut">
              <a:rPr lang="en-US" smtClean="0"/>
              <a:t>4/15/20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71E5DB-174A-41AC-81FE-8E54906A5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6837F8-78C6-4445-9F66-1EC0D09FF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E16BF-D480-4846-BE6C-4449439BF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8662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B202A-3F4E-46D7-B23E-E433D886C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FBDB20-C07B-4F77-84F8-2BDBCFD3E3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A19E5E-1337-4EFB-9713-D4B9AEE6BD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36EC7D-6994-4352-B13C-9B208B1AD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27F5-618E-4A04-88B6-176808036A9A}" type="datetimeFigureOut">
              <a:rPr lang="en-US" smtClean="0"/>
              <a:t>4/15/20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A9DCF9-186E-476F-855B-9DFF97CC6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CC7823-CDD9-4F5D-BD59-87CC289FE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E16BF-D480-4846-BE6C-4449439BF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2773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0424F-20F6-4230-AC16-339858B20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7DC903-1A40-4538-BF81-6DE686734B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E33ECB-6325-4CE1-83B9-2F037EC49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27F5-618E-4A04-88B6-176808036A9A}" type="datetimeFigureOut">
              <a:rPr lang="en-US" smtClean="0"/>
              <a:t>4/15/20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1106B-FE59-4079-A2DC-459A2C5F5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FAC45A-C47E-42C8-B18D-2B324C25B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E16BF-D480-4846-BE6C-4449439BF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5073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1009E2-802F-4844-ABCB-2950B8190D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5E0D3F-C03E-4E1E-A19C-5AF081E020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3072D3-73B7-431A-A14B-F5E5C9584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27F5-618E-4A04-88B6-176808036A9A}" type="datetimeFigureOut">
              <a:rPr lang="en-US" smtClean="0"/>
              <a:t>4/15/20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7EACD7-EBCF-42B9-BF04-BD75E3C03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854BF4-C518-4D22-897B-11937B578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E16BF-D480-4846-BE6C-4449439BF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8632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41D7F-911E-4BA1-B5F7-9E69CDAF7B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4A9CCC-9F29-4605-B456-720666950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27752E-5A42-44F3-BFA5-C9468E5B5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B9D0-BB56-4FAF-A014-F12262B89161}" type="datetimeFigureOut">
              <a:rPr lang="en-US" smtClean="0"/>
              <a:t>4/15/20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F4416C-3204-41AB-B54F-3D00F69D1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4DDCD7-F086-4BBB-84CA-D23A7926D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966E0-7B4C-48F4-AAD8-AC309A12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81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10972800" cy="762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2"/>
            <a:ext cx="10972800" cy="43735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EE0000"/>
              </a:buClr>
              <a:buFont typeface="Arial" panose="020B0604020202020204" pitchFamily="34" charset="0"/>
              <a:buChar char="•"/>
              <a:defRPr>
                <a:latin typeface="Arial" pitchFamily="34" charset="0"/>
                <a:cs typeface="Arial" pitchFamily="34" charset="0"/>
              </a:defRPr>
            </a:lvl1pPr>
            <a:lvl2pPr marL="685800" indent="-342900">
              <a:buClr>
                <a:srgbClr val="EE0000"/>
              </a:buClr>
              <a:buFont typeface="Arial" panose="020B0604020202020204" pitchFamily="34" charset="0"/>
              <a:buChar char="•"/>
              <a:defRPr>
                <a:latin typeface="Arial" pitchFamily="34" charset="0"/>
                <a:cs typeface="Arial" pitchFamily="34" charset="0"/>
              </a:defRPr>
            </a:lvl2pPr>
            <a:lvl3pPr marL="971550" indent="-285750">
              <a:buClr>
                <a:srgbClr val="EE0000"/>
              </a:buClr>
              <a:buFont typeface="Arial" panose="020B0604020202020204" pitchFamily="34" charset="0"/>
              <a:buChar char="•"/>
              <a:defRPr>
                <a:latin typeface="Arial" pitchFamily="34" charset="0"/>
                <a:cs typeface="Arial" pitchFamily="34" charset="0"/>
              </a:defRPr>
            </a:lvl3pPr>
            <a:lvl4pPr marL="1314450" indent="-285750">
              <a:buClr>
                <a:srgbClr val="EE0000"/>
              </a:buClr>
              <a:buFont typeface="Arial" panose="020B0604020202020204" pitchFamily="34" charset="0"/>
              <a:buChar char="•"/>
              <a:defRPr>
                <a:latin typeface="Arial" pitchFamily="34" charset="0"/>
                <a:cs typeface="Arial" pitchFamily="34" charset="0"/>
              </a:defRPr>
            </a:lvl4pPr>
            <a:lvl5pPr marL="1657350" indent="-285750">
              <a:buClr>
                <a:srgbClr val="EE0000"/>
              </a:buClr>
              <a:buFont typeface="Arial" panose="020B0604020202020204" pitchFamily="34" charset="0"/>
              <a:buChar char="•"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1D7C9-4EFD-43F9-B577-24BD7A006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F98DA-F25D-4A1E-AB79-1107938DA4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5457B4-BB46-4BA1-9AD6-C09837509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B9D0-BB56-4FAF-A014-F12262B89161}" type="datetimeFigureOut">
              <a:rPr lang="en-US" smtClean="0"/>
              <a:t>4/15/20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90D31C-90A5-49DF-A86C-C5C733400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F48053-246C-464C-B3F4-2B5235320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966E0-7B4C-48F4-AAD8-AC309A12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1977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9DABD-34DE-4137-8695-A4C1DF0E8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6092B3-BF45-4B66-BEBD-34AEB9098F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7D2063-8A62-4230-A485-E75AB5A2E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B9D0-BB56-4FAF-A014-F12262B89161}" type="datetimeFigureOut">
              <a:rPr lang="en-US" smtClean="0"/>
              <a:t>4/15/20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FF784C-89BA-4ECA-B35E-C4E7A1C1B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96579-DBF1-4677-9F0A-C7B4FE866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966E0-7B4C-48F4-AAD8-AC309A12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0283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CC1A2-7F6E-445E-B06A-42E00BAE1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F3DC1-B2CF-47F4-9C05-119EC297A0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A65637-1963-46D7-A106-5F626F3527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179302-1C9A-416F-92F9-D5EC66A3C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B9D0-BB56-4FAF-A014-F12262B89161}" type="datetimeFigureOut">
              <a:rPr lang="en-US" smtClean="0"/>
              <a:t>4/15/20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0F1D19-9BA2-4E5B-8D10-B0D2A8A31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253EB3-1BA3-4E5E-B534-63C5239E8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966E0-7B4C-48F4-AAD8-AC309A12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4981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7FC51-8B20-40A7-A9B5-FD6B3DD0D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7DE85D-0A0D-4293-A6FE-30FE3442B8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6B6643-3172-4767-B198-4990E22224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8E4CC8-8E4D-41B0-BB5F-683CEA93DB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86C540-F2FF-49C1-B508-292714B521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9783D9-4043-4042-9B7C-3ECD5B1A2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B9D0-BB56-4FAF-A014-F12262B89161}" type="datetimeFigureOut">
              <a:rPr lang="en-US" smtClean="0"/>
              <a:t>4/15/20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55F959-55D2-4F3A-A658-1AF470C91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E12A0B-34CD-4DAD-A181-2891BADB6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966E0-7B4C-48F4-AAD8-AC309A12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514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B4EDA-C55D-4A4C-99BE-5BD276185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B73DF2-2714-4127-8020-BBCD4181D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B9D0-BB56-4FAF-A014-F12262B89161}" type="datetimeFigureOut">
              <a:rPr lang="en-US" smtClean="0"/>
              <a:t>4/15/20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ECD0ED-8F64-4AB1-BD2B-AD21F27E6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69908F-1B88-4ABD-95FC-450A95C5D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966E0-7B4C-48F4-AAD8-AC309A12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191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4015AA-7AE5-4077-92E1-AD9FE81BA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B9D0-BB56-4FAF-A014-F12262B89161}" type="datetimeFigureOut">
              <a:rPr lang="en-US" smtClean="0"/>
              <a:t>4/15/20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8A906A-40B7-4BF8-A5C6-5AF272409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04FC59-8339-4DF0-BB3C-4716954CA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966E0-7B4C-48F4-AAD8-AC309A12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963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0C30F-9E95-4D50-B0B1-334FA1E58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742F1-15E0-4A87-8190-B74DE3776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28D335-567B-4098-841E-E9EDBD5FD1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07EEFF-B36F-4644-9BAE-8CDEC280E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B9D0-BB56-4FAF-A014-F12262B89161}" type="datetimeFigureOut">
              <a:rPr lang="en-US" smtClean="0"/>
              <a:t>4/15/20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D31157-3D9D-496F-A870-C0BA48A4C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131EFA-C119-4378-B45B-A0224BFD4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966E0-7B4C-48F4-AAD8-AC309A12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7344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886CD-76B6-46A2-B9A2-F13F28D2B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0FC519-AE80-4FF1-A3A9-AF3F7CD61E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C4B811-686B-4B35-A03D-BA5332B83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35409F-E6CF-49E6-86B4-4B95B28A8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B9D0-BB56-4FAF-A014-F12262B89161}" type="datetimeFigureOut">
              <a:rPr lang="en-US" smtClean="0"/>
              <a:t>4/15/20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96AB4F-F9F0-488E-B4D4-F51CCFFCD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45A7BE-4646-462C-8EAB-888248E22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966E0-7B4C-48F4-AAD8-AC309A12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1765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0CBDC-878C-43E0-930B-507F7AF72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AD92C0-959C-4040-BE86-F3D913E06C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57D26C-191B-440C-9844-6CEA3B1F7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B9D0-BB56-4FAF-A014-F12262B89161}" type="datetimeFigureOut">
              <a:rPr lang="en-US" smtClean="0"/>
              <a:t>4/15/20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C30118-BD8A-4C4D-AB72-E7F585782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CE3611-4972-4618-8779-B3B5D42B0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966E0-7B4C-48F4-AAD8-AC309A12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500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D0111B-1A94-4D2B-BC7F-0E590B9EB5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F60908-4C28-483D-B978-B6F5E27059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52831D-CF61-400F-9928-B11ACACA9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CB9D0-BB56-4FAF-A014-F12262B89161}" type="datetimeFigureOut">
              <a:rPr lang="en-US" smtClean="0"/>
              <a:t>4/15/20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687C9B-BCFB-430B-8B1E-76093CFF2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F14CB8-90BD-485B-9401-2559C528D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966E0-7B4C-48F4-AAD8-AC309A12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398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C9715F4-FDF7-4044-8D2F-F0D4971920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30189"/>
            <a:ext cx="12192000" cy="7765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B44DA7-3994-49C2-905E-9698B59F40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8474" y="1588001"/>
            <a:ext cx="5629852" cy="42941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659B95C-1110-47D2-A1F1-FEB63FEED4C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719888" y="1587500"/>
            <a:ext cx="5029200" cy="43005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53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bg>
      <p:bgPr>
        <a:gradFill>
          <a:gsLst>
            <a:gs pos="0">
              <a:srgbClr val="57CFDF"/>
            </a:gs>
            <a:gs pos="60000">
              <a:srgbClr val="409BC8"/>
            </a:gs>
            <a:gs pos="100000">
              <a:srgbClr val="5D7DD9"/>
            </a:gs>
          </a:gsLst>
          <a:lin ang="8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2DF9612-2E38-4A50-A023-DBC92879D1E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57CFDF"/>
              </a:gs>
              <a:gs pos="99000">
                <a:srgbClr val="409BC8"/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EFD34F-53DD-480A-8AE5-702819EE6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6"/>
            <a:ext cx="10515600" cy="862784"/>
          </a:xfrm>
          <a:prstGeom prst="rect">
            <a:avLst/>
          </a:prstGeom>
        </p:spPr>
        <p:txBody>
          <a:bodyPr/>
          <a:lstStyle>
            <a:lvl1pPr algn="ctr"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B1D13BC5-A62B-4481-AA01-5B21BEC090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800" y="6023302"/>
            <a:ext cx="606037" cy="600892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94A0951-42E5-4AE3-95AE-2B198FDCCB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554163"/>
            <a:ext cx="10515600" cy="40243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D96B54-0A94-40AB-9399-5AFB081DE383}"/>
              </a:ext>
            </a:extLst>
          </p:cNvPr>
          <p:cNvSpPr/>
          <p:nvPr userDrawn="1"/>
        </p:nvSpPr>
        <p:spPr>
          <a:xfrm>
            <a:off x="-404741" y="-255602"/>
            <a:ext cx="3481646" cy="3821921"/>
          </a:xfrm>
          <a:prstGeom prst="rect">
            <a:avLst/>
          </a:prstGeom>
          <a:blipFill dpi="0" rotWithShape="1">
            <a:blip r:embed="rId3" cstate="screen">
              <a:alphaModFix amt="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609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C9715F4-FDF7-4044-8D2F-F0D4971920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30189"/>
            <a:ext cx="12192000" cy="7765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latin typeface="+mn-lt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945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B4073-B501-4127-B8B2-04D017AFAA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D8E116-E8A4-40EA-A35D-1D2CE30F73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743D10-7F4A-47B5-AB7B-72AA1DF2B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27F5-618E-4A04-88B6-176808036A9A}" type="datetimeFigureOut">
              <a:rPr lang="en-US" smtClean="0"/>
              <a:t>4/15/20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87DF7-1761-4B6C-87C8-F52970DFE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163A0C-6746-40EE-9680-86E19A2D2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E16BF-D480-4846-BE6C-4449439BF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840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743F9-8252-41A1-981E-7F715DCE1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58470-8198-405C-9B60-C34A7E1808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61DB43-6364-43BB-89C3-BF1044428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27F5-618E-4A04-88B6-176808036A9A}" type="datetimeFigureOut">
              <a:rPr lang="en-US" smtClean="0"/>
              <a:t>4/15/20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C0FAC0-AE92-45BD-BB08-BC29E9D5C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449673-2E15-458C-A719-85B60092A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E16BF-D480-4846-BE6C-4449439BF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8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DD1E2B-974F-4055-92DD-E01DDF7B40F9}"/>
              </a:ext>
            </a:extLst>
          </p:cNvPr>
          <p:cNvSpPr/>
          <p:nvPr userDrawn="1"/>
        </p:nvSpPr>
        <p:spPr>
          <a:xfrm>
            <a:off x="0" y="6761613"/>
            <a:ext cx="12192000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9AB353CE-C9DE-488F-8690-E708EDB5B82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226" y="5153891"/>
            <a:ext cx="1537855" cy="152278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5FA90F0-60C9-41C1-8817-0A2DE6F86978}"/>
              </a:ext>
            </a:extLst>
          </p:cNvPr>
          <p:cNvSpPr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869" r:id="rId5"/>
    <p:sldLayoutId id="2147483870" r:id="rId6"/>
    <p:sldLayoutId id="2147483871" r:id="rId7"/>
  </p:sldLayoutIdLst>
  <p:txStyles>
    <p:titleStyle>
      <a:lvl1pPr algn="ctr" defTabSz="685800" rtl="0" eaLnBrk="1" latinLnBrk="0" hangingPunct="1">
        <a:spcBef>
          <a:spcPct val="0"/>
        </a:spcBef>
        <a:buNone/>
        <a:defRPr sz="30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A2E723-CA38-493D-A9DD-605B70ECF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4F64AC-1C69-4B36-B3ED-7F754BB86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53621F-803B-48A9-9869-940565CE2D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827F5-618E-4A04-88B6-176808036A9A}" type="datetimeFigureOut">
              <a:rPr lang="en-US" smtClean="0"/>
              <a:t>4/15/20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E0BEA-1ED6-433A-B629-022A237D73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CBD7EB-CBD0-4EBC-84DA-5F7694AC05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E16BF-D480-4846-BE6C-4449439BF5B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A57A55-F8C9-440F-965C-F24411F906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r="18285"/>
          <a:stretch/>
        </p:blipFill>
        <p:spPr>
          <a:xfrm>
            <a:off x="38100" y="6381750"/>
            <a:ext cx="993159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387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EEDCBF-3777-4936-81A0-7A02AC5AA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C095B9-6DAF-4875-8CA7-37423D10F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37BBA-15EA-4348-B92A-A860245EC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CB9D0-BB56-4FAF-A014-F12262B89161}" type="datetimeFigureOut">
              <a:rPr lang="en-US" smtClean="0"/>
              <a:t>4/15/20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F60DCF-0258-40B3-9860-D878986878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FF455-D1FC-49DB-A234-D7B31328B5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966E0-7B4C-48F4-AAD8-AC309A12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80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31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svg"/><Relationship Id="rId13" Type="http://schemas.openxmlformats.org/officeDocument/2006/relationships/image" Target="../media/image80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12" Type="http://schemas.openxmlformats.org/officeDocument/2006/relationships/image" Target="../media/image79.sv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3.sv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5" Type="http://schemas.openxmlformats.org/officeDocument/2006/relationships/image" Target="../media/image7.png"/><Relationship Id="rId10" Type="http://schemas.openxmlformats.org/officeDocument/2006/relationships/image" Target="../media/image77.svg"/><Relationship Id="rId4" Type="http://schemas.openxmlformats.org/officeDocument/2006/relationships/image" Target="../media/image71.svg"/><Relationship Id="rId9" Type="http://schemas.openxmlformats.org/officeDocument/2006/relationships/image" Target="../media/image76.png"/><Relationship Id="rId14" Type="http://schemas.openxmlformats.org/officeDocument/2006/relationships/image" Target="../media/image81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sv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6.svg"/><Relationship Id="rId5" Type="http://schemas.openxmlformats.org/officeDocument/2006/relationships/image" Target="../media/image85.png"/><Relationship Id="rId4" Type="http://schemas.openxmlformats.org/officeDocument/2006/relationships/image" Target="../media/image84.sv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tiff"/><Relationship Id="rId5" Type="http://schemas.openxmlformats.org/officeDocument/2006/relationships/image" Target="../media/image92.png"/><Relationship Id="rId4" Type="http://schemas.openxmlformats.org/officeDocument/2006/relationships/image" Target="../media/image91.tif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6.png"/><Relationship Id="rId7" Type="http://schemas.openxmlformats.org/officeDocument/2006/relationships/image" Target="../media/image99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8.png"/><Relationship Id="rId5" Type="http://schemas.openxmlformats.org/officeDocument/2006/relationships/hyperlink" Target="https://cloud.occupeye.com/OccupEye/Account/Login" TargetMode="External"/><Relationship Id="rId4" Type="http://schemas.openxmlformats.org/officeDocument/2006/relationships/image" Target="../media/image9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image" Target="../media/image3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filled with furniture and a brick building&#10;&#10;Description automatically generated">
            <a:extLst>
              <a:ext uri="{FF2B5EF4-FFF2-40B4-BE49-F238E27FC236}">
                <a16:creationId xmlns:a16="http://schemas.microsoft.com/office/drawing/2014/main" id="{86B03008-46C1-493C-AAC7-BB67268025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1" b="4614"/>
          <a:stretch/>
        </p:blipFill>
        <p:spPr>
          <a:xfrm>
            <a:off x="-40925" y="443345"/>
            <a:ext cx="12232925" cy="623454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712D2CB-1C7A-4818-BBE9-A71D2F61AC02}"/>
              </a:ext>
            </a:extLst>
          </p:cNvPr>
          <p:cNvSpPr/>
          <p:nvPr/>
        </p:nvSpPr>
        <p:spPr>
          <a:xfrm>
            <a:off x="976745" y="1289566"/>
            <a:ext cx="10238510" cy="3748358"/>
          </a:xfrm>
          <a:prstGeom prst="rect">
            <a:avLst/>
          </a:prstGeom>
          <a:solidFill>
            <a:schemeClr val="tx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3B1969ED-F4A1-4B47-B701-92A7BF68138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6041" y="1725800"/>
            <a:ext cx="2990724" cy="8820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69813D3-F299-4C92-B4E8-B6F1B9D31BED}"/>
              </a:ext>
            </a:extLst>
          </p:cNvPr>
          <p:cNvSpPr txBox="1"/>
          <p:nvPr/>
        </p:nvSpPr>
        <p:spPr>
          <a:xfrm>
            <a:off x="1562937" y="2732498"/>
            <a:ext cx="90661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800" b="1" dirty="0">
                <a:solidFill>
                  <a:schemeClr val="bg1"/>
                </a:solidFill>
              </a:rPr>
              <a:t>Solutions for Creating a Safer, Healthier Workplace Environment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11138A-B23F-1642-8DF1-F58F17DE50C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57" t="1261" r="779" b="1001"/>
          <a:stretch/>
        </p:blipFill>
        <p:spPr>
          <a:xfrm>
            <a:off x="10304096" y="5148758"/>
            <a:ext cx="1681578" cy="165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477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3A32EC5-4DBE-6B44-8665-F72C3B3E12C8}"/>
              </a:ext>
            </a:extLst>
          </p:cNvPr>
          <p:cNvSpPr/>
          <p:nvPr/>
        </p:nvSpPr>
        <p:spPr>
          <a:xfrm>
            <a:off x="0" y="3578569"/>
            <a:ext cx="12192000" cy="31547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hevron 33">
            <a:extLst>
              <a:ext uri="{FF2B5EF4-FFF2-40B4-BE49-F238E27FC236}">
                <a16:creationId xmlns:a16="http://schemas.microsoft.com/office/drawing/2014/main" id="{1B7D695A-A05D-3241-8DF1-DC42FBA806A9}"/>
              </a:ext>
            </a:extLst>
          </p:cNvPr>
          <p:cNvSpPr/>
          <p:nvPr/>
        </p:nvSpPr>
        <p:spPr>
          <a:xfrm>
            <a:off x="9199731" y="4189104"/>
            <a:ext cx="2957544" cy="1349537"/>
          </a:xfrm>
          <a:prstGeom prst="chevron">
            <a:avLst>
              <a:gd name="adj" fmla="val 20758"/>
            </a:avLst>
          </a:prstGeom>
          <a:solidFill>
            <a:schemeClr val="accent3"/>
          </a:solidFill>
          <a:ln>
            <a:noFill/>
          </a:ln>
          <a:effectLst>
            <a:outerShdw blurRad="50800" dist="508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82880" tIns="0" bIns="9144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Desk Becomes Available</a:t>
            </a:r>
          </a:p>
        </p:txBody>
      </p:sp>
      <p:sp>
        <p:nvSpPr>
          <p:cNvPr id="7" name="Chevron 6"/>
          <p:cNvSpPr/>
          <p:nvPr/>
        </p:nvSpPr>
        <p:spPr>
          <a:xfrm>
            <a:off x="6959039" y="4190176"/>
            <a:ext cx="2899604" cy="1349537"/>
          </a:xfrm>
          <a:prstGeom prst="chevron">
            <a:avLst>
              <a:gd name="adj" fmla="val 20758"/>
            </a:avLst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508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82880" tIns="0" bIns="9144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Cleaning Ticket Dispatched</a:t>
            </a:r>
          </a:p>
        </p:txBody>
      </p:sp>
      <p:sp>
        <p:nvSpPr>
          <p:cNvPr id="21" name="Chevron 20"/>
          <p:cNvSpPr/>
          <p:nvPr/>
        </p:nvSpPr>
        <p:spPr>
          <a:xfrm>
            <a:off x="4769025" y="4190176"/>
            <a:ext cx="2648613" cy="1349537"/>
          </a:xfrm>
          <a:prstGeom prst="chevron">
            <a:avLst>
              <a:gd name="adj" fmla="val 20758"/>
            </a:avLst>
          </a:prstGeom>
          <a:solidFill>
            <a:schemeClr val="accent2"/>
          </a:solidFill>
          <a:ln>
            <a:noFill/>
          </a:ln>
          <a:effectLst>
            <a:outerShdw blurRad="50800" dist="508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82880" tIns="0" bIns="9144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Desk Vacated</a:t>
            </a:r>
          </a:p>
        </p:txBody>
      </p:sp>
      <p:sp>
        <p:nvSpPr>
          <p:cNvPr id="22" name="Chevron 21"/>
          <p:cNvSpPr/>
          <p:nvPr/>
        </p:nvSpPr>
        <p:spPr>
          <a:xfrm>
            <a:off x="2528333" y="4190176"/>
            <a:ext cx="2754062" cy="1349537"/>
          </a:xfrm>
          <a:prstGeom prst="chevron">
            <a:avLst>
              <a:gd name="adj" fmla="val 20758"/>
            </a:avLst>
          </a:prstGeom>
          <a:solidFill>
            <a:schemeClr val="accent1"/>
          </a:solidFill>
          <a:ln>
            <a:noFill/>
          </a:ln>
          <a:effectLst>
            <a:outerShdw blurRad="50800" dist="508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82880" tIns="0" bIns="9144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Desk Reserved through Hoteling</a:t>
            </a:r>
            <a:endParaRPr kumimoji="0" lang="en-US" sz="13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423115" y="4189105"/>
            <a:ext cx="2462816" cy="1349537"/>
          </a:xfrm>
          <a:prstGeom prst="homePlate">
            <a:avLst>
              <a:gd name="adj" fmla="val 22102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508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0" bIns="9144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Measuring Social Distancing In Your Space</a:t>
            </a:r>
          </a:p>
        </p:txBody>
      </p:sp>
      <p:pic>
        <p:nvPicPr>
          <p:cNvPr id="35" name="Picture 34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DB81DBFD-172E-DF4B-ADAA-FDF04081B5E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9236" y="589808"/>
            <a:ext cx="2353527" cy="638101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A3A7F885-8861-8242-BA8D-01E4A53215D1}"/>
              </a:ext>
            </a:extLst>
          </p:cNvPr>
          <p:cNvSpPr txBox="1"/>
          <p:nvPr/>
        </p:nvSpPr>
        <p:spPr>
          <a:xfrm>
            <a:off x="3169656" y="1257897"/>
            <a:ext cx="61274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Safe Space Solution</a:t>
            </a: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A0170AC6-E461-054A-A160-63629260733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9116" y="2156583"/>
            <a:ext cx="313291" cy="3872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 descr="A close up of a computer&#10;&#10;Description automatically generated">
            <a:extLst>
              <a:ext uri="{FF2B5EF4-FFF2-40B4-BE49-F238E27FC236}">
                <a16:creationId xmlns:a16="http://schemas.microsoft.com/office/drawing/2014/main" id="{F91F22C8-B276-1F40-84B0-F32290DB655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4570" y="2523134"/>
            <a:ext cx="979091" cy="970527"/>
          </a:xfrm>
          <a:prstGeom prst="rect">
            <a:avLst/>
          </a:prstGeom>
        </p:spPr>
      </p:pic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6968A44D-90FB-3947-8B13-8B957CC5DDB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238" y="2566521"/>
            <a:ext cx="313291" cy="3872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 descr="A close up of a computer&#10;&#10;Description automatically generated">
            <a:extLst>
              <a:ext uri="{FF2B5EF4-FFF2-40B4-BE49-F238E27FC236}">
                <a16:creationId xmlns:a16="http://schemas.microsoft.com/office/drawing/2014/main" id="{DE9B6BE5-5321-D746-AF4F-C6A41B0D623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114" y="2951922"/>
            <a:ext cx="1016691" cy="1019655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21F9892-9E7C-5744-9147-A7CB454AC15D}"/>
              </a:ext>
            </a:extLst>
          </p:cNvPr>
          <p:cNvCxnSpPr>
            <a:cxnSpLocks/>
          </p:cNvCxnSpPr>
          <p:nvPr/>
        </p:nvCxnSpPr>
        <p:spPr>
          <a:xfrm flipV="1">
            <a:off x="1438708" y="3578569"/>
            <a:ext cx="587399" cy="34388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close up of a computer&#10;&#10;Description automatically generated">
            <a:extLst>
              <a:ext uri="{FF2B5EF4-FFF2-40B4-BE49-F238E27FC236}">
                <a16:creationId xmlns:a16="http://schemas.microsoft.com/office/drawing/2014/main" id="{22429FBF-10BE-C94D-B405-E3D5FECB570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8061" y="2799531"/>
            <a:ext cx="973365" cy="970527"/>
          </a:xfrm>
          <a:prstGeom prst="rect">
            <a:avLst/>
          </a:prstGeom>
        </p:spPr>
      </p:pic>
      <p:pic>
        <p:nvPicPr>
          <p:cNvPr id="24" name="Picture 23" descr="A picture containing shirt, light&#10;&#10;Description automatically generated">
            <a:extLst>
              <a:ext uri="{FF2B5EF4-FFF2-40B4-BE49-F238E27FC236}">
                <a16:creationId xmlns:a16="http://schemas.microsoft.com/office/drawing/2014/main" id="{8E96A529-C612-0F47-AADD-7B395AF74E1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2008" y="3146199"/>
            <a:ext cx="346053" cy="797682"/>
          </a:xfrm>
          <a:prstGeom prst="rect">
            <a:avLst/>
          </a:prstGeom>
        </p:spPr>
      </p:pic>
      <p:pic>
        <p:nvPicPr>
          <p:cNvPr id="25" name="Picture 2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EF36A60-5865-B647-841E-0A6DD5EDD1F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8853" y="2430453"/>
            <a:ext cx="315890" cy="39051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5" descr="A close up of a logo&#10;&#10;Description automatically generated">
            <a:extLst>
              <a:ext uri="{FF2B5EF4-FFF2-40B4-BE49-F238E27FC236}">
                <a16:creationId xmlns:a16="http://schemas.microsoft.com/office/drawing/2014/main" id="{185FD371-18A8-304F-9F5F-77615628AF1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7830" y="2396390"/>
            <a:ext cx="366355" cy="4528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 descr="A close up of a computer&#10;&#10;Description automatically generated">
            <a:extLst>
              <a:ext uri="{FF2B5EF4-FFF2-40B4-BE49-F238E27FC236}">
                <a16:creationId xmlns:a16="http://schemas.microsoft.com/office/drawing/2014/main" id="{CFB92D02-0FE4-6449-B2AD-4737A70B7449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7849" y="2726426"/>
            <a:ext cx="1156453" cy="1153082"/>
          </a:xfrm>
          <a:prstGeom prst="rect">
            <a:avLst/>
          </a:prstGeom>
        </p:spPr>
      </p:pic>
      <p:pic>
        <p:nvPicPr>
          <p:cNvPr id="28" name="Picture 27" descr="A close up of a logo&#10;&#10;Description automatically generated">
            <a:extLst>
              <a:ext uri="{FF2B5EF4-FFF2-40B4-BE49-F238E27FC236}">
                <a16:creationId xmlns:a16="http://schemas.microsoft.com/office/drawing/2014/main" id="{23D27335-8CFC-024B-B5A3-17B2AEC47195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3732" y="2443180"/>
            <a:ext cx="350171" cy="43288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28" descr="A close up of a computer&#10;&#10;Description automatically generated">
            <a:extLst>
              <a:ext uri="{FF2B5EF4-FFF2-40B4-BE49-F238E27FC236}">
                <a16:creationId xmlns:a16="http://schemas.microsoft.com/office/drawing/2014/main" id="{D16C6940-CBAA-874B-8CAE-5E799A6DBB28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4674" y="2777365"/>
            <a:ext cx="1105365" cy="110214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9A494EB-39F9-064C-BFD3-2699415B3619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9214" y="2777365"/>
            <a:ext cx="507756" cy="1033865"/>
          </a:xfrm>
          <a:prstGeom prst="rect">
            <a:avLst/>
          </a:prstGeom>
        </p:spPr>
      </p:pic>
      <p:pic>
        <p:nvPicPr>
          <p:cNvPr id="33" name="Picture 32" descr="A picture containing drawing&#10;&#10;Description automatically generated">
            <a:extLst>
              <a:ext uri="{FF2B5EF4-FFF2-40B4-BE49-F238E27FC236}">
                <a16:creationId xmlns:a16="http://schemas.microsoft.com/office/drawing/2014/main" id="{B90D7690-D18A-274E-A5E4-0A4BEA7467F0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01" y="2346635"/>
            <a:ext cx="366355" cy="4528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7" name="Picture 36" descr="A close up of a computer&#10;&#10;Description automatically generated">
            <a:extLst>
              <a:ext uri="{FF2B5EF4-FFF2-40B4-BE49-F238E27FC236}">
                <a16:creationId xmlns:a16="http://schemas.microsoft.com/office/drawing/2014/main" id="{179B5BC9-E639-8E47-9797-1ED00ABB8D0A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8643" y="2708476"/>
            <a:ext cx="1128865" cy="112557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DC81D73-7147-E54D-85BE-C0E850F50377}"/>
              </a:ext>
            </a:extLst>
          </p:cNvPr>
          <p:cNvSpPr/>
          <p:nvPr/>
        </p:nvSpPr>
        <p:spPr>
          <a:xfrm>
            <a:off x="-115750" y="4189104"/>
            <a:ext cx="691538" cy="13495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0D7642D3-10B5-EB43-9BA0-3992A50A72B9}"/>
              </a:ext>
            </a:extLst>
          </p:cNvPr>
          <p:cNvSpPr/>
          <p:nvPr/>
        </p:nvSpPr>
        <p:spPr>
          <a:xfrm>
            <a:off x="-115751" y="5675486"/>
            <a:ext cx="12307751" cy="61859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0390710-4379-204A-9A2D-20FE72683B49}"/>
              </a:ext>
            </a:extLst>
          </p:cNvPr>
          <p:cNvSpPr txBox="1"/>
          <p:nvPr/>
        </p:nvSpPr>
        <p:spPr>
          <a:xfrm>
            <a:off x="1215196" y="5727926"/>
            <a:ext cx="10516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58C2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Analytics Measuring Occupancy, Environmental, Ticketing (with SLAs)</a:t>
            </a:r>
          </a:p>
        </p:txBody>
      </p:sp>
    </p:spTree>
    <p:extLst>
      <p:ext uri="{BB962C8B-B14F-4D97-AF65-F5344CB8AC3E}">
        <p14:creationId xmlns:p14="http://schemas.microsoft.com/office/powerpoint/2010/main" val="11123285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C1F327B-E635-C74D-AAB0-7E8E6F739955}"/>
              </a:ext>
            </a:extLst>
          </p:cNvPr>
          <p:cNvGrpSpPr/>
          <p:nvPr/>
        </p:nvGrpSpPr>
        <p:grpSpPr>
          <a:xfrm>
            <a:off x="-55420" y="-55420"/>
            <a:ext cx="7820797" cy="6815035"/>
            <a:chOff x="-35169" y="-44712"/>
            <a:chExt cx="7631723" cy="694577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44F46C3-159D-CF4D-B678-40D9F060D4F7}"/>
                </a:ext>
              </a:extLst>
            </p:cNvPr>
            <p:cNvSpPr/>
            <p:nvPr/>
          </p:nvSpPr>
          <p:spPr>
            <a:xfrm>
              <a:off x="-35169" y="2145323"/>
              <a:ext cx="7631723" cy="4755743"/>
            </a:xfrm>
            <a:custGeom>
              <a:avLst/>
              <a:gdLst>
                <a:gd name="connsiteX0" fmla="*/ 0 w 7877909"/>
                <a:gd name="connsiteY0" fmla="*/ 0 h 2567355"/>
                <a:gd name="connsiteX1" fmla="*/ 7877909 w 7877909"/>
                <a:gd name="connsiteY1" fmla="*/ 0 h 2567355"/>
                <a:gd name="connsiteX2" fmla="*/ 7877909 w 7877909"/>
                <a:gd name="connsiteY2" fmla="*/ 2567355 h 2567355"/>
                <a:gd name="connsiteX3" fmla="*/ 0 w 7877909"/>
                <a:gd name="connsiteY3" fmla="*/ 2567355 h 2567355"/>
                <a:gd name="connsiteX4" fmla="*/ 0 w 7877909"/>
                <a:gd name="connsiteY4" fmla="*/ 0 h 2567355"/>
                <a:gd name="connsiteX0" fmla="*/ 0 w 7877909"/>
                <a:gd name="connsiteY0" fmla="*/ 2028092 h 4595447"/>
                <a:gd name="connsiteX1" fmla="*/ 3481755 w 7877909"/>
                <a:gd name="connsiteY1" fmla="*/ 0 h 4595447"/>
                <a:gd name="connsiteX2" fmla="*/ 7877909 w 7877909"/>
                <a:gd name="connsiteY2" fmla="*/ 4595447 h 4595447"/>
                <a:gd name="connsiteX3" fmla="*/ 0 w 7877909"/>
                <a:gd name="connsiteY3" fmla="*/ 4595447 h 4595447"/>
                <a:gd name="connsiteX4" fmla="*/ 0 w 7877909"/>
                <a:gd name="connsiteY4" fmla="*/ 2028092 h 4595447"/>
                <a:gd name="connsiteX0" fmla="*/ 0 w 6928339"/>
                <a:gd name="connsiteY0" fmla="*/ 2028092 h 4700955"/>
                <a:gd name="connsiteX1" fmla="*/ 3481755 w 6928339"/>
                <a:gd name="connsiteY1" fmla="*/ 0 h 4700955"/>
                <a:gd name="connsiteX2" fmla="*/ 6928339 w 6928339"/>
                <a:gd name="connsiteY2" fmla="*/ 4700955 h 4700955"/>
                <a:gd name="connsiteX3" fmla="*/ 0 w 6928339"/>
                <a:gd name="connsiteY3" fmla="*/ 4595447 h 4700955"/>
                <a:gd name="connsiteX4" fmla="*/ 0 w 6928339"/>
                <a:gd name="connsiteY4" fmla="*/ 2028092 h 4700955"/>
                <a:gd name="connsiteX0" fmla="*/ 23445 w 6951784"/>
                <a:gd name="connsiteY0" fmla="*/ 2028092 h 4750342"/>
                <a:gd name="connsiteX1" fmla="*/ 3505200 w 6951784"/>
                <a:gd name="connsiteY1" fmla="*/ 0 h 4750342"/>
                <a:gd name="connsiteX2" fmla="*/ 6951784 w 6951784"/>
                <a:gd name="connsiteY2" fmla="*/ 4700955 h 4750342"/>
                <a:gd name="connsiteX3" fmla="*/ 23445 w 6951784"/>
                <a:gd name="connsiteY3" fmla="*/ 4595447 h 4750342"/>
                <a:gd name="connsiteX4" fmla="*/ 0 w 6951784"/>
                <a:gd name="connsiteY4" fmla="*/ 4747847 h 4750342"/>
                <a:gd name="connsiteX5" fmla="*/ 23445 w 6951784"/>
                <a:gd name="connsiteY5" fmla="*/ 2028092 h 4750342"/>
                <a:gd name="connsiteX0" fmla="*/ 23445 w 7631723"/>
                <a:gd name="connsiteY0" fmla="*/ 2028092 h 4750342"/>
                <a:gd name="connsiteX1" fmla="*/ 3505200 w 7631723"/>
                <a:gd name="connsiteY1" fmla="*/ 0 h 4750342"/>
                <a:gd name="connsiteX2" fmla="*/ 7631723 w 7631723"/>
                <a:gd name="connsiteY2" fmla="*/ 2860432 h 4750342"/>
                <a:gd name="connsiteX3" fmla="*/ 23445 w 7631723"/>
                <a:gd name="connsiteY3" fmla="*/ 4595447 h 4750342"/>
                <a:gd name="connsiteX4" fmla="*/ 0 w 7631723"/>
                <a:gd name="connsiteY4" fmla="*/ 4747847 h 4750342"/>
                <a:gd name="connsiteX5" fmla="*/ 23445 w 7631723"/>
                <a:gd name="connsiteY5" fmla="*/ 2028092 h 4750342"/>
                <a:gd name="connsiteX0" fmla="*/ 23445 w 7631723"/>
                <a:gd name="connsiteY0" fmla="*/ 2028092 h 4755743"/>
                <a:gd name="connsiteX1" fmla="*/ 3505200 w 7631723"/>
                <a:gd name="connsiteY1" fmla="*/ 0 h 4755743"/>
                <a:gd name="connsiteX2" fmla="*/ 7631723 w 7631723"/>
                <a:gd name="connsiteY2" fmla="*/ 2860432 h 4755743"/>
                <a:gd name="connsiteX3" fmla="*/ 5099537 w 7631723"/>
                <a:gd name="connsiteY3" fmla="*/ 4747847 h 4755743"/>
                <a:gd name="connsiteX4" fmla="*/ 0 w 7631723"/>
                <a:gd name="connsiteY4" fmla="*/ 4747847 h 4755743"/>
                <a:gd name="connsiteX5" fmla="*/ 23445 w 7631723"/>
                <a:gd name="connsiteY5" fmla="*/ 2028092 h 475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31723" h="4755743">
                  <a:moveTo>
                    <a:pt x="23445" y="2028092"/>
                  </a:moveTo>
                  <a:lnTo>
                    <a:pt x="3505200" y="0"/>
                  </a:lnTo>
                  <a:lnTo>
                    <a:pt x="7631723" y="2860432"/>
                  </a:lnTo>
                  <a:lnTo>
                    <a:pt x="5099537" y="4747847"/>
                  </a:lnTo>
                  <a:cubicBezTo>
                    <a:pt x="5095630" y="4720493"/>
                    <a:pt x="3907" y="4775201"/>
                    <a:pt x="0" y="4747847"/>
                  </a:cubicBezTo>
                  <a:lnTo>
                    <a:pt x="23445" y="2028092"/>
                  </a:lnTo>
                  <a:close/>
                </a:path>
              </a:pathLst>
            </a:custGeom>
            <a:gradFill>
              <a:gsLst>
                <a:gs pos="0">
                  <a:schemeClr val="bg2"/>
                </a:gs>
                <a:gs pos="52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C467D03-608A-D444-BEED-DA74C9176374}"/>
                </a:ext>
              </a:extLst>
            </p:cNvPr>
            <p:cNvSpPr/>
            <p:nvPr/>
          </p:nvSpPr>
          <p:spPr>
            <a:xfrm>
              <a:off x="-11723" y="-44712"/>
              <a:ext cx="3528460" cy="4218126"/>
            </a:xfrm>
            <a:custGeom>
              <a:avLst/>
              <a:gdLst>
                <a:gd name="connsiteX0" fmla="*/ 0 w 4527104"/>
                <a:gd name="connsiteY0" fmla="*/ 0 h 2790092"/>
                <a:gd name="connsiteX1" fmla="*/ 4527104 w 4527104"/>
                <a:gd name="connsiteY1" fmla="*/ 0 h 2790092"/>
                <a:gd name="connsiteX2" fmla="*/ 4527104 w 4527104"/>
                <a:gd name="connsiteY2" fmla="*/ 2790092 h 2790092"/>
                <a:gd name="connsiteX3" fmla="*/ 0 w 4527104"/>
                <a:gd name="connsiteY3" fmla="*/ 2790092 h 2790092"/>
                <a:gd name="connsiteX4" fmla="*/ 0 w 4527104"/>
                <a:gd name="connsiteY4" fmla="*/ 0 h 2790092"/>
                <a:gd name="connsiteX0" fmla="*/ 0 w 4527104"/>
                <a:gd name="connsiteY0" fmla="*/ 23446 h 2813538"/>
                <a:gd name="connsiteX1" fmla="*/ 2862427 w 4527104"/>
                <a:gd name="connsiteY1" fmla="*/ 0 h 2813538"/>
                <a:gd name="connsiteX2" fmla="*/ 4527104 w 4527104"/>
                <a:gd name="connsiteY2" fmla="*/ 2813538 h 2813538"/>
                <a:gd name="connsiteX3" fmla="*/ 0 w 4527104"/>
                <a:gd name="connsiteY3" fmla="*/ 2813538 h 2813538"/>
                <a:gd name="connsiteX4" fmla="*/ 0 w 4527104"/>
                <a:gd name="connsiteY4" fmla="*/ 23446 h 2813538"/>
                <a:gd name="connsiteX0" fmla="*/ 0 w 2862427"/>
                <a:gd name="connsiteY0" fmla="*/ 23446 h 2813538"/>
                <a:gd name="connsiteX1" fmla="*/ 2862427 w 2862427"/>
                <a:gd name="connsiteY1" fmla="*/ 0 h 2813538"/>
                <a:gd name="connsiteX2" fmla="*/ 1209473 w 2862427"/>
                <a:gd name="connsiteY2" fmla="*/ 2766646 h 2813538"/>
                <a:gd name="connsiteX3" fmla="*/ 0 w 2862427"/>
                <a:gd name="connsiteY3" fmla="*/ 2813538 h 2813538"/>
                <a:gd name="connsiteX4" fmla="*/ 0 w 2862427"/>
                <a:gd name="connsiteY4" fmla="*/ 23446 h 2813538"/>
                <a:gd name="connsiteX0" fmla="*/ 0 w 3507196"/>
                <a:gd name="connsiteY0" fmla="*/ 23446 h 2813538"/>
                <a:gd name="connsiteX1" fmla="*/ 2862427 w 3507196"/>
                <a:gd name="connsiteY1" fmla="*/ 0 h 2813538"/>
                <a:gd name="connsiteX2" fmla="*/ 3507196 w 3507196"/>
                <a:gd name="connsiteY2" fmla="*/ 2168769 h 2813538"/>
                <a:gd name="connsiteX3" fmla="*/ 0 w 3507196"/>
                <a:gd name="connsiteY3" fmla="*/ 2813538 h 2813538"/>
                <a:gd name="connsiteX4" fmla="*/ 0 w 3507196"/>
                <a:gd name="connsiteY4" fmla="*/ 23446 h 2813538"/>
                <a:gd name="connsiteX0" fmla="*/ 0 w 3507196"/>
                <a:gd name="connsiteY0" fmla="*/ 11723 h 2801815"/>
                <a:gd name="connsiteX1" fmla="*/ 2944488 w 3507196"/>
                <a:gd name="connsiteY1" fmla="*/ 0 h 2801815"/>
                <a:gd name="connsiteX2" fmla="*/ 3507196 w 3507196"/>
                <a:gd name="connsiteY2" fmla="*/ 2157046 h 2801815"/>
                <a:gd name="connsiteX3" fmla="*/ 0 w 3507196"/>
                <a:gd name="connsiteY3" fmla="*/ 2801815 h 2801815"/>
                <a:gd name="connsiteX4" fmla="*/ 0 w 3507196"/>
                <a:gd name="connsiteY4" fmla="*/ 11723 h 2801815"/>
                <a:gd name="connsiteX0" fmla="*/ 0 w 3507196"/>
                <a:gd name="connsiteY0" fmla="*/ 23446 h 2813538"/>
                <a:gd name="connsiteX1" fmla="*/ 3448580 w 3507196"/>
                <a:gd name="connsiteY1" fmla="*/ 0 h 2813538"/>
                <a:gd name="connsiteX2" fmla="*/ 3507196 w 3507196"/>
                <a:gd name="connsiteY2" fmla="*/ 2168769 h 2813538"/>
                <a:gd name="connsiteX3" fmla="*/ 0 w 3507196"/>
                <a:gd name="connsiteY3" fmla="*/ 2813538 h 2813538"/>
                <a:gd name="connsiteX4" fmla="*/ 0 w 3507196"/>
                <a:gd name="connsiteY4" fmla="*/ 23446 h 2813538"/>
                <a:gd name="connsiteX0" fmla="*/ 0 w 3507196"/>
                <a:gd name="connsiteY0" fmla="*/ 23446 h 5111261"/>
                <a:gd name="connsiteX1" fmla="*/ 3448580 w 3507196"/>
                <a:gd name="connsiteY1" fmla="*/ 0 h 5111261"/>
                <a:gd name="connsiteX2" fmla="*/ 3507196 w 3507196"/>
                <a:gd name="connsiteY2" fmla="*/ 2168769 h 5111261"/>
                <a:gd name="connsiteX3" fmla="*/ 70339 w 3507196"/>
                <a:gd name="connsiteY3" fmla="*/ 5111261 h 5111261"/>
                <a:gd name="connsiteX4" fmla="*/ 0 w 3507196"/>
                <a:gd name="connsiteY4" fmla="*/ 23446 h 5111261"/>
                <a:gd name="connsiteX0" fmla="*/ 0 w 3507196"/>
                <a:gd name="connsiteY0" fmla="*/ 23446 h 5099538"/>
                <a:gd name="connsiteX1" fmla="*/ 3448580 w 3507196"/>
                <a:gd name="connsiteY1" fmla="*/ 0 h 5099538"/>
                <a:gd name="connsiteX2" fmla="*/ 3507196 w 3507196"/>
                <a:gd name="connsiteY2" fmla="*/ 2168769 h 5099538"/>
                <a:gd name="connsiteX3" fmla="*/ 0 w 3507196"/>
                <a:gd name="connsiteY3" fmla="*/ 5099538 h 5099538"/>
                <a:gd name="connsiteX4" fmla="*/ 0 w 3507196"/>
                <a:gd name="connsiteY4" fmla="*/ 23446 h 5099538"/>
                <a:gd name="connsiteX0" fmla="*/ 11723 w 3518919"/>
                <a:gd name="connsiteY0" fmla="*/ 23446 h 4196861"/>
                <a:gd name="connsiteX1" fmla="*/ 3460303 w 3518919"/>
                <a:gd name="connsiteY1" fmla="*/ 0 h 4196861"/>
                <a:gd name="connsiteX2" fmla="*/ 3518919 w 3518919"/>
                <a:gd name="connsiteY2" fmla="*/ 2168769 h 4196861"/>
                <a:gd name="connsiteX3" fmla="*/ 0 w 3518919"/>
                <a:gd name="connsiteY3" fmla="*/ 4196861 h 4196861"/>
                <a:gd name="connsiteX4" fmla="*/ 11723 w 3518919"/>
                <a:gd name="connsiteY4" fmla="*/ 23446 h 4196861"/>
                <a:gd name="connsiteX0" fmla="*/ 11723 w 3518919"/>
                <a:gd name="connsiteY0" fmla="*/ 23446 h 4196861"/>
                <a:gd name="connsiteX1" fmla="*/ 3507195 w 3518919"/>
                <a:gd name="connsiteY1" fmla="*/ 0 h 4196861"/>
                <a:gd name="connsiteX2" fmla="*/ 3518919 w 3518919"/>
                <a:gd name="connsiteY2" fmla="*/ 2168769 h 4196861"/>
                <a:gd name="connsiteX3" fmla="*/ 0 w 3518919"/>
                <a:gd name="connsiteY3" fmla="*/ 4196861 h 4196861"/>
                <a:gd name="connsiteX4" fmla="*/ 11723 w 3518919"/>
                <a:gd name="connsiteY4" fmla="*/ 23446 h 4196861"/>
                <a:gd name="connsiteX0" fmla="*/ 11723 w 3528460"/>
                <a:gd name="connsiteY0" fmla="*/ 44711 h 4218126"/>
                <a:gd name="connsiteX1" fmla="*/ 3528460 w 3528460"/>
                <a:gd name="connsiteY1" fmla="*/ 0 h 4218126"/>
                <a:gd name="connsiteX2" fmla="*/ 3518919 w 3528460"/>
                <a:gd name="connsiteY2" fmla="*/ 2190034 h 4218126"/>
                <a:gd name="connsiteX3" fmla="*/ 0 w 3528460"/>
                <a:gd name="connsiteY3" fmla="*/ 4218126 h 4218126"/>
                <a:gd name="connsiteX4" fmla="*/ 11723 w 3528460"/>
                <a:gd name="connsiteY4" fmla="*/ 44711 h 4218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28460" h="4218126">
                  <a:moveTo>
                    <a:pt x="11723" y="44711"/>
                  </a:moveTo>
                  <a:lnTo>
                    <a:pt x="3528460" y="0"/>
                  </a:lnTo>
                  <a:cubicBezTo>
                    <a:pt x="3525280" y="730011"/>
                    <a:pt x="3522099" y="1460023"/>
                    <a:pt x="3518919" y="2190034"/>
                  </a:cubicBezTo>
                  <a:lnTo>
                    <a:pt x="0" y="4218126"/>
                  </a:lnTo>
                  <a:cubicBezTo>
                    <a:pt x="3908" y="2826988"/>
                    <a:pt x="7815" y="1435849"/>
                    <a:pt x="11723" y="44711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9F9D90-66DE-474F-88FF-0E53B7CEB1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1814" y="1126960"/>
            <a:ext cx="954471" cy="117993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A close up of a computer&#10;&#10;Description automatically generated">
            <a:extLst>
              <a:ext uri="{FF2B5EF4-FFF2-40B4-BE49-F238E27FC236}">
                <a16:creationId xmlns:a16="http://schemas.microsoft.com/office/drawing/2014/main" id="{3498393E-8382-2C41-A38E-73206C64D76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2392" y="2200978"/>
            <a:ext cx="2941052" cy="2932478"/>
          </a:xfrm>
          <a:prstGeom prst="rect">
            <a:avLst/>
          </a:prstGeom>
        </p:spPr>
      </p:pic>
      <p:pic>
        <p:nvPicPr>
          <p:cNvPr id="21" name="Picture 20" descr="A picture containing clock, green, parking, bus&#10;&#10;Description automatically generated">
            <a:extLst>
              <a:ext uri="{FF2B5EF4-FFF2-40B4-BE49-F238E27FC236}">
                <a16:creationId xmlns:a16="http://schemas.microsoft.com/office/drawing/2014/main" id="{AD7D0641-82C6-E745-AF4E-0C77074327B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4248" y="2795982"/>
            <a:ext cx="3664315" cy="626430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F89E648-20DE-6B41-9A4C-9178AC404455}"/>
              </a:ext>
            </a:extLst>
          </p:cNvPr>
          <p:cNvSpPr/>
          <p:nvPr/>
        </p:nvSpPr>
        <p:spPr>
          <a:xfrm>
            <a:off x="5559518" y="2098120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Automatically once ticket is complete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Chevron 21">
            <a:extLst>
              <a:ext uri="{FF2B5EF4-FFF2-40B4-BE49-F238E27FC236}">
                <a16:creationId xmlns:a16="http://schemas.microsoft.com/office/drawing/2014/main" id="{4ABF19AC-17CC-9246-8C93-ADFB5EB5580F}"/>
              </a:ext>
            </a:extLst>
          </p:cNvPr>
          <p:cNvSpPr/>
          <p:nvPr/>
        </p:nvSpPr>
        <p:spPr>
          <a:xfrm flipH="1">
            <a:off x="6096000" y="855022"/>
            <a:ext cx="6363058" cy="1002172"/>
          </a:xfrm>
          <a:prstGeom prst="chevron">
            <a:avLst>
              <a:gd name="adj" fmla="val 20758"/>
            </a:avLst>
          </a:prstGeom>
          <a:solidFill>
            <a:schemeClr val="accent3"/>
          </a:solidFill>
          <a:ln>
            <a:noFill/>
          </a:ln>
          <a:effectLst>
            <a:outerShdw blurRad="50800" dist="508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82880" tIns="0" bIns="9144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Desk Becomes Available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3D6BF47-094E-3A47-A00D-4B0270B715AC}"/>
              </a:ext>
            </a:extLst>
          </p:cNvPr>
          <p:cNvGrpSpPr/>
          <p:nvPr/>
        </p:nvGrpSpPr>
        <p:grpSpPr>
          <a:xfrm>
            <a:off x="248333" y="6099887"/>
            <a:ext cx="2038545" cy="481566"/>
            <a:chOff x="137496" y="6278049"/>
            <a:chExt cx="2038545" cy="481566"/>
          </a:xfrm>
        </p:grpSpPr>
        <p:pic>
          <p:nvPicPr>
            <p:cNvPr id="24" name="Picture 23" descr="A picture containing drawing, plate&#10;&#10;Description automatically generated">
              <a:extLst>
                <a:ext uri="{FF2B5EF4-FFF2-40B4-BE49-F238E27FC236}">
                  <a16:creationId xmlns:a16="http://schemas.microsoft.com/office/drawing/2014/main" id="{6E10AAA7-7799-3845-9E06-1F468A7447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496" y="6278049"/>
              <a:ext cx="1635603" cy="455116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7FBC366-02DE-5D43-A3E8-2AEC7D9E6E4F}"/>
                </a:ext>
              </a:extLst>
            </p:cNvPr>
            <p:cNvSpPr/>
            <p:nvPr/>
          </p:nvSpPr>
          <p:spPr>
            <a:xfrm>
              <a:off x="1944547" y="6412375"/>
              <a:ext cx="231494" cy="347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54514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55556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556">
                                          <p:cBhvr additive="base">
                                            <p:cTn id="7" dur="12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556">
                                          <p:cBhvr additive="base">
                                            <p:cTn id="8" dur="12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3A32EC5-4DBE-6B44-8665-F72C3B3E12C8}"/>
              </a:ext>
            </a:extLst>
          </p:cNvPr>
          <p:cNvSpPr/>
          <p:nvPr/>
        </p:nvSpPr>
        <p:spPr>
          <a:xfrm>
            <a:off x="0" y="3578569"/>
            <a:ext cx="12192000" cy="31547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hevron 33">
            <a:extLst>
              <a:ext uri="{FF2B5EF4-FFF2-40B4-BE49-F238E27FC236}">
                <a16:creationId xmlns:a16="http://schemas.microsoft.com/office/drawing/2014/main" id="{1B7D695A-A05D-3241-8DF1-DC42FBA806A9}"/>
              </a:ext>
            </a:extLst>
          </p:cNvPr>
          <p:cNvSpPr/>
          <p:nvPr/>
        </p:nvSpPr>
        <p:spPr>
          <a:xfrm>
            <a:off x="9199731" y="4189104"/>
            <a:ext cx="2957544" cy="1349537"/>
          </a:xfrm>
          <a:prstGeom prst="chevron">
            <a:avLst>
              <a:gd name="adj" fmla="val 20758"/>
            </a:avLst>
          </a:prstGeom>
          <a:solidFill>
            <a:schemeClr val="accent3"/>
          </a:solidFill>
          <a:ln>
            <a:noFill/>
          </a:ln>
          <a:effectLst>
            <a:outerShdw blurRad="50800" dist="508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82880" tIns="0" bIns="9144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Desk Becomes Available</a:t>
            </a:r>
          </a:p>
        </p:txBody>
      </p:sp>
      <p:sp>
        <p:nvSpPr>
          <p:cNvPr id="7" name="Chevron 6"/>
          <p:cNvSpPr/>
          <p:nvPr/>
        </p:nvSpPr>
        <p:spPr>
          <a:xfrm>
            <a:off x="6959039" y="4190176"/>
            <a:ext cx="2899604" cy="1349537"/>
          </a:xfrm>
          <a:prstGeom prst="chevron">
            <a:avLst>
              <a:gd name="adj" fmla="val 20758"/>
            </a:avLst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508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82880" tIns="0" bIns="9144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Cleaning Ticket Dispatched</a:t>
            </a:r>
          </a:p>
        </p:txBody>
      </p:sp>
      <p:sp>
        <p:nvSpPr>
          <p:cNvPr id="21" name="Chevron 20"/>
          <p:cNvSpPr/>
          <p:nvPr/>
        </p:nvSpPr>
        <p:spPr>
          <a:xfrm>
            <a:off x="4769025" y="4190176"/>
            <a:ext cx="2648613" cy="1349537"/>
          </a:xfrm>
          <a:prstGeom prst="chevron">
            <a:avLst>
              <a:gd name="adj" fmla="val 20758"/>
            </a:avLst>
          </a:prstGeom>
          <a:solidFill>
            <a:schemeClr val="accent2"/>
          </a:solidFill>
          <a:ln>
            <a:noFill/>
          </a:ln>
          <a:effectLst>
            <a:outerShdw blurRad="50800" dist="508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82880" tIns="0" bIns="9144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Desk Vacated</a:t>
            </a:r>
          </a:p>
        </p:txBody>
      </p:sp>
      <p:sp>
        <p:nvSpPr>
          <p:cNvPr id="22" name="Chevron 21"/>
          <p:cNvSpPr/>
          <p:nvPr/>
        </p:nvSpPr>
        <p:spPr>
          <a:xfrm>
            <a:off x="2528333" y="4190176"/>
            <a:ext cx="2754062" cy="1349537"/>
          </a:xfrm>
          <a:prstGeom prst="chevron">
            <a:avLst>
              <a:gd name="adj" fmla="val 20758"/>
            </a:avLst>
          </a:prstGeom>
          <a:solidFill>
            <a:schemeClr val="accent1"/>
          </a:solidFill>
          <a:ln>
            <a:noFill/>
          </a:ln>
          <a:effectLst>
            <a:outerShdw blurRad="50800" dist="508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82880" tIns="0" bIns="9144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Desk Reserved through Hoteling</a:t>
            </a:r>
            <a:endParaRPr kumimoji="0" lang="en-US" sz="13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423115" y="4189105"/>
            <a:ext cx="2462816" cy="1349537"/>
          </a:xfrm>
          <a:prstGeom prst="homePlate">
            <a:avLst>
              <a:gd name="adj" fmla="val 22102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508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0" bIns="9144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Measuring Social Distancing In Your Space</a:t>
            </a:r>
          </a:p>
        </p:txBody>
      </p:sp>
      <p:pic>
        <p:nvPicPr>
          <p:cNvPr id="35" name="Picture 34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DB81DBFD-172E-DF4B-ADAA-FDF04081B5E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9236" y="589808"/>
            <a:ext cx="2353527" cy="638101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A3A7F885-8861-8242-BA8D-01E4A53215D1}"/>
              </a:ext>
            </a:extLst>
          </p:cNvPr>
          <p:cNvSpPr txBox="1"/>
          <p:nvPr/>
        </p:nvSpPr>
        <p:spPr>
          <a:xfrm>
            <a:off x="3169656" y="1257897"/>
            <a:ext cx="61274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Safe Space Solution</a:t>
            </a: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A0170AC6-E461-054A-A160-63629260733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9116" y="2156583"/>
            <a:ext cx="313291" cy="3872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 descr="A close up of a computer&#10;&#10;Description automatically generated">
            <a:extLst>
              <a:ext uri="{FF2B5EF4-FFF2-40B4-BE49-F238E27FC236}">
                <a16:creationId xmlns:a16="http://schemas.microsoft.com/office/drawing/2014/main" id="{F91F22C8-B276-1F40-84B0-F32290DB655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4570" y="2523134"/>
            <a:ext cx="979091" cy="970527"/>
          </a:xfrm>
          <a:prstGeom prst="rect">
            <a:avLst/>
          </a:prstGeom>
        </p:spPr>
      </p:pic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6968A44D-90FB-3947-8B13-8B957CC5DDB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238" y="2566521"/>
            <a:ext cx="313291" cy="3872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 descr="A close up of a computer&#10;&#10;Description automatically generated">
            <a:extLst>
              <a:ext uri="{FF2B5EF4-FFF2-40B4-BE49-F238E27FC236}">
                <a16:creationId xmlns:a16="http://schemas.microsoft.com/office/drawing/2014/main" id="{DE9B6BE5-5321-D746-AF4F-C6A41B0D623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114" y="2951922"/>
            <a:ext cx="1016691" cy="1019655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21F9892-9E7C-5744-9147-A7CB454AC15D}"/>
              </a:ext>
            </a:extLst>
          </p:cNvPr>
          <p:cNvCxnSpPr>
            <a:cxnSpLocks/>
          </p:cNvCxnSpPr>
          <p:nvPr/>
        </p:nvCxnSpPr>
        <p:spPr>
          <a:xfrm flipV="1">
            <a:off x="1438708" y="3578569"/>
            <a:ext cx="587399" cy="34388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close up of a computer&#10;&#10;Description automatically generated">
            <a:extLst>
              <a:ext uri="{FF2B5EF4-FFF2-40B4-BE49-F238E27FC236}">
                <a16:creationId xmlns:a16="http://schemas.microsoft.com/office/drawing/2014/main" id="{22429FBF-10BE-C94D-B405-E3D5FECB570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8061" y="2799531"/>
            <a:ext cx="973365" cy="970527"/>
          </a:xfrm>
          <a:prstGeom prst="rect">
            <a:avLst/>
          </a:prstGeom>
        </p:spPr>
      </p:pic>
      <p:pic>
        <p:nvPicPr>
          <p:cNvPr id="24" name="Picture 23" descr="A picture containing shirt, light&#10;&#10;Description automatically generated">
            <a:extLst>
              <a:ext uri="{FF2B5EF4-FFF2-40B4-BE49-F238E27FC236}">
                <a16:creationId xmlns:a16="http://schemas.microsoft.com/office/drawing/2014/main" id="{8E96A529-C612-0F47-AADD-7B395AF74E1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2008" y="3146199"/>
            <a:ext cx="346053" cy="797682"/>
          </a:xfrm>
          <a:prstGeom prst="rect">
            <a:avLst/>
          </a:prstGeom>
        </p:spPr>
      </p:pic>
      <p:pic>
        <p:nvPicPr>
          <p:cNvPr id="25" name="Picture 2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EF36A60-5865-B647-841E-0A6DD5EDD1F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8853" y="2430453"/>
            <a:ext cx="315890" cy="39051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5" descr="A close up of a logo&#10;&#10;Description automatically generated">
            <a:extLst>
              <a:ext uri="{FF2B5EF4-FFF2-40B4-BE49-F238E27FC236}">
                <a16:creationId xmlns:a16="http://schemas.microsoft.com/office/drawing/2014/main" id="{185FD371-18A8-304F-9F5F-77615628AF1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7830" y="2396390"/>
            <a:ext cx="366355" cy="4528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 descr="A close up of a computer&#10;&#10;Description automatically generated">
            <a:extLst>
              <a:ext uri="{FF2B5EF4-FFF2-40B4-BE49-F238E27FC236}">
                <a16:creationId xmlns:a16="http://schemas.microsoft.com/office/drawing/2014/main" id="{CFB92D02-0FE4-6449-B2AD-4737A70B7449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7849" y="2726426"/>
            <a:ext cx="1156453" cy="1153082"/>
          </a:xfrm>
          <a:prstGeom prst="rect">
            <a:avLst/>
          </a:prstGeom>
        </p:spPr>
      </p:pic>
      <p:pic>
        <p:nvPicPr>
          <p:cNvPr id="28" name="Picture 27" descr="A close up of a logo&#10;&#10;Description automatically generated">
            <a:extLst>
              <a:ext uri="{FF2B5EF4-FFF2-40B4-BE49-F238E27FC236}">
                <a16:creationId xmlns:a16="http://schemas.microsoft.com/office/drawing/2014/main" id="{23D27335-8CFC-024B-B5A3-17B2AEC47195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3732" y="2443180"/>
            <a:ext cx="350171" cy="43288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28" descr="A close up of a computer&#10;&#10;Description automatically generated">
            <a:extLst>
              <a:ext uri="{FF2B5EF4-FFF2-40B4-BE49-F238E27FC236}">
                <a16:creationId xmlns:a16="http://schemas.microsoft.com/office/drawing/2014/main" id="{D16C6940-CBAA-874B-8CAE-5E799A6DBB28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4674" y="2777365"/>
            <a:ext cx="1105365" cy="110214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9A494EB-39F9-064C-BFD3-2699415B3619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9214" y="2777365"/>
            <a:ext cx="507756" cy="1033865"/>
          </a:xfrm>
          <a:prstGeom prst="rect">
            <a:avLst/>
          </a:prstGeom>
        </p:spPr>
      </p:pic>
      <p:pic>
        <p:nvPicPr>
          <p:cNvPr id="33" name="Picture 32" descr="A picture containing drawing&#10;&#10;Description automatically generated">
            <a:extLst>
              <a:ext uri="{FF2B5EF4-FFF2-40B4-BE49-F238E27FC236}">
                <a16:creationId xmlns:a16="http://schemas.microsoft.com/office/drawing/2014/main" id="{B90D7690-D18A-274E-A5E4-0A4BEA7467F0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01" y="2346635"/>
            <a:ext cx="366355" cy="4528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7" name="Picture 36" descr="A close up of a computer&#10;&#10;Description automatically generated">
            <a:extLst>
              <a:ext uri="{FF2B5EF4-FFF2-40B4-BE49-F238E27FC236}">
                <a16:creationId xmlns:a16="http://schemas.microsoft.com/office/drawing/2014/main" id="{179B5BC9-E639-8E47-9797-1ED00ABB8D0A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8643" y="2708476"/>
            <a:ext cx="1128865" cy="112557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DC81D73-7147-E54D-85BE-C0E850F50377}"/>
              </a:ext>
            </a:extLst>
          </p:cNvPr>
          <p:cNvSpPr/>
          <p:nvPr/>
        </p:nvSpPr>
        <p:spPr>
          <a:xfrm>
            <a:off x="-115750" y="4189104"/>
            <a:ext cx="691538" cy="13495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0D7642D3-10B5-EB43-9BA0-3992A50A72B9}"/>
              </a:ext>
            </a:extLst>
          </p:cNvPr>
          <p:cNvSpPr/>
          <p:nvPr/>
        </p:nvSpPr>
        <p:spPr>
          <a:xfrm>
            <a:off x="-115751" y="5675486"/>
            <a:ext cx="12307751" cy="61859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0390710-4379-204A-9A2D-20FE72683B49}"/>
              </a:ext>
            </a:extLst>
          </p:cNvPr>
          <p:cNvSpPr txBox="1"/>
          <p:nvPr/>
        </p:nvSpPr>
        <p:spPr>
          <a:xfrm>
            <a:off x="1215196" y="5727926"/>
            <a:ext cx="10516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58C2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Analytics Measuring Occupancy, Environmental, Ticketing (with SLAs)</a:t>
            </a:r>
          </a:p>
        </p:txBody>
      </p:sp>
    </p:spTree>
    <p:extLst>
      <p:ext uri="{BB962C8B-B14F-4D97-AF65-F5344CB8AC3E}">
        <p14:creationId xmlns:p14="http://schemas.microsoft.com/office/powerpoint/2010/main" val="15722486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C1F327B-E635-C74D-AAB0-7E8E6F739955}"/>
              </a:ext>
            </a:extLst>
          </p:cNvPr>
          <p:cNvGrpSpPr/>
          <p:nvPr/>
        </p:nvGrpSpPr>
        <p:grpSpPr>
          <a:xfrm>
            <a:off x="-37186" y="-68188"/>
            <a:ext cx="7835450" cy="6827804"/>
            <a:chOff x="-35169" y="-44712"/>
            <a:chExt cx="7631723" cy="694577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44F46C3-159D-CF4D-B678-40D9F060D4F7}"/>
                </a:ext>
              </a:extLst>
            </p:cNvPr>
            <p:cNvSpPr/>
            <p:nvPr/>
          </p:nvSpPr>
          <p:spPr>
            <a:xfrm>
              <a:off x="-35169" y="2145323"/>
              <a:ext cx="7631723" cy="4755743"/>
            </a:xfrm>
            <a:custGeom>
              <a:avLst/>
              <a:gdLst>
                <a:gd name="connsiteX0" fmla="*/ 0 w 7877909"/>
                <a:gd name="connsiteY0" fmla="*/ 0 h 2567355"/>
                <a:gd name="connsiteX1" fmla="*/ 7877909 w 7877909"/>
                <a:gd name="connsiteY1" fmla="*/ 0 h 2567355"/>
                <a:gd name="connsiteX2" fmla="*/ 7877909 w 7877909"/>
                <a:gd name="connsiteY2" fmla="*/ 2567355 h 2567355"/>
                <a:gd name="connsiteX3" fmla="*/ 0 w 7877909"/>
                <a:gd name="connsiteY3" fmla="*/ 2567355 h 2567355"/>
                <a:gd name="connsiteX4" fmla="*/ 0 w 7877909"/>
                <a:gd name="connsiteY4" fmla="*/ 0 h 2567355"/>
                <a:gd name="connsiteX0" fmla="*/ 0 w 7877909"/>
                <a:gd name="connsiteY0" fmla="*/ 2028092 h 4595447"/>
                <a:gd name="connsiteX1" fmla="*/ 3481755 w 7877909"/>
                <a:gd name="connsiteY1" fmla="*/ 0 h 4595447"/>
                <a:gd name="connsiteX2" fmla="*/ 7877909 w 7877909"/>
                <a:gd name="connsiteY2" fmla="*/ 4595447 h 4595447"/>
                <a:gd name="connsiteX3" fmla="*/ 0 w 7877909"/>
                <a:gd name="connsiteY3" fmla="*/ 4595447 h 4595447"/>
                <a:gd name="connsiteX4" fmla="*/ 0 w 7877909"/>
                <a:gd name="connsiteY4" fmla="*/ 2028092 h 4595447"/>
                <a:gd name="connsiteX0" fmla="*/ 0 w 6928339"/>
                <a:gd name="connsiteY0" fmla="*/ 2028092 h 4700955"/>
                <a:gd name="connsiteX1" fmla="*/ 3481755 w 6928339"/>
                <a:gd name="connsiteY1" fmla="*/ 0 h 4700955"/>
                <a:gd name="connsiteX2" fmla="*/ 6928339 w 6928339"/>
                <a:gd name="connsiteY2" fmla="*/ 4700955 h 4700955"/>
                <a:gd name="connsiteX3" fmla="*/ 0 w 6928339"/>
                <a:gd name="connsiteY3" fmla="*/ 4595447 h 4700955"/>
                <a:gd name="connsiteX4" fmla="*/ 0 w 6928339"/>
                <a:gd name="connsiteY4" fmla="*/ 2028092 h 4700955"/>
                <a:gd name="connsiteX0" fmla="*/ 23445 w 6951784"/>
                <a:gd name="connsiteY0" fmla="*/ 2028092 h 4750342"/>
                <a:gd name="connsiteX1" fmla="*/ 3505200 w 6951784"/>
                <a:gd name="connsiteY1" fmla="*/ 0 h 4750342"/>
                <a:gd name="connsiteX2" fmla="*/ 6951784 w 6951784"/>
                <a:gd name="connsiteY2" fmla="*/ 4700955 h 4750342"/>
                <a:gd name="connsiteX3" fmla="*/ 23445 w 6951784"/>
                <a:gd name="connsiteY3" fmla="*/ 4595447 h 4750342"/>
                <a:gd name="connsiteX4" fmla="*/ 0 w 6951784"/>
                <a:gd name="connsiteY4" fmla="*/ 4747847 h 4750342"/>
                <a:gd name="connsiteX5" fmla="*/ 23445 w 6951784"/>
                <a:gd name="connsiteY5" fmla="*/ 2028092 h 4750342"/>
                <a:gd name="connsiteX0" fmla="*/ 23445 w 7631723"/>
                <a:gd name="connsiteY0" fmla="*/ 2028092 h 4750342"/>
                <a:gd name="connsiteX1" fmla="*/ 3505200 w 7631723"/>
                <a:gd name="connsiteY1" fmla="*/ 0 h 4750342"/>
                <a:gd name="connsiteX2" fmla="*/ 7631723 w 7631723"/>
                <a:gd name="connsiteY2" fmla="*/ 2860432 h 4750342"/>
                <a:gd name="connsiteX3" fmla="*/ 23445 w 7631723"/>
                <a:gd name="connsiteY3" fmla="*/ 4595447 h 4750342"/>
                <a:gd name="connsiteX4" fmla="*/ 0 w 7631723"/>
                <a:gd name="connsiteY4" fmla="*/ 4747847 h 4750342"/>
                <a:gd name="connsiteX5" fmla="*/ 23445 w 7631723"/>
                <a:gd name="connsiteY5" fmla="*/ 2028092 h 4750342"/>
                <a:gd name="connsiteX0" fmla="*/ 23445 w 7631723"/>
                <a:gd name="connsiteY0" fmla="*/ 2028092 h 4755743"/>
                <a:gd name="connsiteX1" fmla="*/ 3505200 w 7631723"/>
                <a:gd name="connsiteY1" fmla="*/ 0 h 4755743"/>
                <a:gd name="connsiteX2" fmla="*/ 7631723 w 7631723"/>
                <a:gd name="connsiteY2" fmla="*/ 2860432 h 4755743"/>
                <a:gd name="connsiteX3" fmla="*/ 5099537 w 7631723"/>
                <a:gd name="connsiteY3" fmla="*/ 4747847 h 4755743"/>
                <a:gd name="connsiteX4" fmla="*/ 0 w 7631723"/>
                <a:gd name="connsiteY4" fmla="*/ 4747847 h 4755743"/>
                <a:gd name="connsiteX5" fmla="*/ 23445 w 7631723"/>
                <a:gd name="connsiteY5" fmla="*/ 2028092 h 475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31723" h="4755743">
                  <a:moveTo>
                    <a:pt x="23445" y="2028092"/>
                  </a:moveTo>
                  <a:lnTo>
                    <a:pt x="3505200" y="0"/>
                  </a:lnTo>
                  <a:lnTo>
                    <a:pt x="7631723" y="2860432"/>
                  </a:lnTo>
                  <a:lnTo>
                    <a:pt x="5099537" y="4747847"/>
                  </a:lnTo>
                  <a:cubicBezTo>
                    <a:pt x="5095630" y="4720493"/>
                    <a:pt x="3907" y="4775201"/>
                    <a:pt x="0" y="4747847"/>
                  </a:cubicBezTo>
                  <a:lnTo>
                    <a:pt x="23445" y="2028092"/>
                  </a:lnTo>
                  <a:close/>
                </a:path>
              </a:pathLst>
            </a:custGeom>
            <a:gradFill>
              <a:gsLst>
                <a:gs pos="0">
                  <a:schemeClr val="bg2"/>
                </a:gs>
                <a:gs pos="52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C467D03-608A-D444-BEED-DA74C9176374}"/>
                </a:ext>
              </a:extLst>
            </p:cNvPr>
            <p:cNvSpPr/>
            <p:nvPr/>
          </p:nvSpPr>
          <p:spPr>
            <a:xfrm>
              <a:off x="-11723" y="-44712"/>
              <a:ext cx="3528460" cy="4218126"/>
            </a:xfrm>
            <a:custGeom>
              <a:avLst/>
              <a:gdLst>
                <a:gd name="connsiteX0" fmla="*/ 0 w 4527104"/>
                <a:gd name="connsiteY0" fmla="*/ 0 h 2790092"/>
                <a:gd name="connsiteX1" fmla="*/ 4527104 w 4527104"/>
                <a:gd name="connsiteY1" fmla="*/ 0 h 2790092"/>
                <a:gd name="connsiteX2" fmla="*/ 4527104 w 4527104"/>
                <a:gd name="connsiteY2" fmla="*/ 2790092 h 2790092"/>
                <a:gd name="connsiteX3" fmla="*/ 0 w 4527104"/>
                <a:gd name="connsiteY3" fmla="*/ 2790092 h 2790092"/>
                <a:gd name="connsiteX4" fmla="*/ 0 w 4527104"/>
                <a:gd name="connsiteY4" fmla="*/ 0 h 2790092"/>
                <a:gd name="connsiteX0" fmla="*/ 0 w 4527104"/>
                <a:gd name="connsiteY0" fmla="*/ 23446 h 2813538"/>
                <a:gd name="connsiteX1" fmla="*/ 2862427 w 4527104"/>
                <a:gd name="connsiteY1" fmla="*/ 0 h 2813538"/>
                <a:gd name="connsiteX2" fmla="*/ 4527104 w 4527104"/>
                <a:gd name="connsiteY2" fmla="*/ 2813538 h 2813538"/>
                <a:gd name="connsiteX3" fmla="*/ 0 w 4527104"/>
                <a:gd name="connsiteY3" fmla="*/ 2813538 h 2813538"/>
                <a:gd name="connsiteX4" fmla="*/ 0 w 4527104"/>
                <a:gd name="connsiteY4" fmla="*/ 23446 h 2813538"/>
                <a:gd name="connsiteX0" fmla="*/ 0 w 2862427"/>
                <a:gd name="connsiteY0" fmla="*/ 23446 h 2813538"/>
                <a:gd name="connsiteX1" fmla="*/ 2862427 w 2862427"/>
                <a:gd name="connsiteY1" fmla="*/ 0 h 2813538"/>
                <a:gd name="connsiteX2" fmla="*/ 1209473 w 2862427"/>
                <a:gd name="connsiteY2" fmla="*/ 2766646 h 2813538"/>
                <a:gd name="connsiteX3" fmla="*/ 0 w 2862427"/>
                <a:gd name="connsiteY3" fmla="*/ 2813538 h 2813538"/>
                <a:gd name="connsiteX4" fmla="*/ 0 w 2862427"/>
                <a:gd name="connsiteY4" fmla="*/ 23446 h 2813538"/>
                <a:gd name="connsiteX0" fmla="*/ 0 w 3507196"/>
                <a:gd name="connsiteY0" fmla="*/ 23446 h 2813538"/>
                <a:gd name="connsiteX1" fmla="*/ 2862427 w 3507196"/>
                <a:gd name="connsiteY1" fmla="*/ 0 h 2813538"/>
                <a:gd name="connsiteX2" fmla="*/ 3507196 w 3507196"/>
                <a:gd name="connsiteY2" fmla="*/ 2168769 h 2813538"/>
                <a:gd name="connsiteX3" fmla="*/ 0 w 3507196"/>
                <a:gd name="connsiteY3" fmla="*/ 2813538 h 2813538"/>
                <a:gd name="connsiteX4" fmla="*/ 0 w 3507196"/>
                <a:gd name="connsiteY4" fmla="*/ 23446 h 2813538"/>
                <a:gd name="connsiteX0" fmla="*/ 0 w 3507196"/>
                <a:gd name="connsiteY0" fmla="*/ 11723 h 2801815"/>
                <a:gd name="connsiteX1" fmla="*/ 2944488 w 3507196"/>
                <a:gd name="connsiteY1" fmla="*/ 0 h 2801815"/>
                <a:gd name="connsiteX2" fmla="*/ 3507196 w 3507196"/>
                <a:gd name="connsiteY2" fmla="*/ 2157046 h 2801815"/>
                <a:gd name="connsiteX3" fmla="*/ 0 w 3507196"/>
                <a:gd name="connsiteY3" fmla="*/ 2801815 h 2801815"/>
                <a:gd name="connsiteX4" fmla="*/ 0 w 3507196"/>
                <a:gd name="connsiteY4" fmla="*/ 11723 h 2801815"/>
                <a:gd name="connsiteX0" fmla="*/ 0 w 3507196"/>
                <a:gd name="connsiteY0" fmla="*/ 23446 h 2813538"/>
                <a:gd name="connsiteX1" fmla="*/ 3448580 w 3507196"/>
                <a:gd name="connsiteY1" fmla="*/ 0 h 2813538"/>
                <a:gd name="connsiteX2" fmla="*/ 3507196 w 3507196"/>
                <a:gd name="connsiteY2" fmla="*/ 2168769 h 2813538"/>
                <a:gd name="connsiteX3" fmla="*/ 0 w 3507196"/>
                <a:gd name="connsiteY3" fmla="*/ 2813538 h 2813538"/>
                <a:gd name="connsiteX4" fmla="*/ 0 w 3507196"/>
                <a:gd name="connsiteY4" fmla="*/ 23446 h 2813538"/>
                <a:gd name="connsiteX0" fmla="*/ 0 w 3507196"/>
                <a:gd name="connsiteY0" fmla="*/ 23446 h 5111261"/>
                <a:gd name="connsiteX1" fmla="*/ 3448580 w 3507196"/>
                <a:gd name="connsiteY1" fmla="*/ 0 h 5111261"/>
                <a:gd name="connsiteX2" fmla="*/ 3507196 w 3507196"/>
                <a:gd name="connsiteY2" fmla="*/ 2168769 h 5111261"/>
                <a:gd name="connsiteX3" fmla="*/ 70339 w 3507196"/>
                <a:gd name="connsiteY3" fmla="*/ 5111261 h 5111261"/>
                <a:gd name="connsiteX4" fmla="*/ 0 w 3507196"/>
                <a:gd name="connsiteY4" fmla="*/ 23446 h 5111261"/>
                <a:gd name="connsiteX0" fmla="*/ 0 w 3507196"/>
                <a:gd name="connsiteY0" fmla="*/ 23446 h 5099538"/>
                <a:gd name="connsiteX1" fmla="*/ 3448580 w 3507196"/>
                <a:gd name="connsiteY1" fmla="*/ 0 h 5099538"/>
                <a:gd name="connsiteX2" fmla="*/ 3507196 w 3507196"/>
                <a:gd name="connsiteY2" fmla="*/ 2168769 h 5099538"/>
                <a:gd name="connsiteX3" fmla="*/ 0 w 3507196"/>
                <a:gd name="connsiteY3" fmla="*/ 5099538 h 5099538"/>
                <a:gd name="connsiteX4" fmla="*/ 0 w 3507196"/>
                <a:gd name="connsiteY4" fmla="*/ 23446 h 5099538"/>
                <a:gd name="connsiteX0" fmla="*/ 11723 w 3518919"/>
                <a:gd name="connsiteY0" fmla="*/ 23446 h 4196861"/>
                <a:gd name="connsiteX1" fmla="*/ 3460303 w 3518919"/>
                <a:gd name="connsiteY1" fmla="*/ 0 h 4196861"/>
                <a:gd name="connsiteX2" fmla="*/ 3518919 w 3518919"/>
                <a:gd name="connsiteY2" fmla="*/ 2168769 h 4196861"/>
                <a:gd name="connsiteX3" fmla="*/ 0 w 3518919"/>
                <a:gd name="connsiteY3" fmla="*/ 4196861 h 4196861"/>
                <a:gd name="connsiteX4" fmla="*/ 11723 w 3518919"/>
                <a:gd name="connsiteY4" fmla="*/ 23446 h 4196861"/>
                <a:gd name="connsiteX0" fmla="*/ 11723 w 3518919"/>
                <a:gd name="connsiteY0" fmla="*/ 23446 h 4196861"/>
                <a:gd name="connsiteX1" fmla="*/ 3507195 w 3518919"/>
                <a:gd name="connsiteY1" fmla="*/ 0 h 4196861"/>
                <a:gd name="connsiteX2" fmla="*/ 3518919 w 3518919"/>
                <a:gd name="connsiteY2" fmla="*/ 2168769 h 4196861"/>
                <a:gd name="connsiteX3" fmla="*/ 0 w 3518919"/>
                <a:gd name="connsiteY3" fmla="*/ 4196861 h 4196861"/>
                <a:gd name="connsiteX4" fmla="*/ 11723 w 3518919"/>
                <a:gd name="connsiteY4" fmla="*/ 23446 h 4196861"/>
                <a:gd name="connsiteX0" fmla="*/ 11723 w 3528460"/>
                <a:gd name="connsiteY0" fmla="*/ 44711 h 4218126"/>
                <a:gd name="connsiteX1" fmla="*/ 3528460 w 3528460"/>
                <a:gd name="connsiteY1" fmla="*/ 0 h 4218126"/>
                <a:gd name="connsiteX2" fmla="*/ 3518919 w 3528460"/>
                <a:gd name="connsiteY2" fmla="*/ 2190034 h 4218126"/>
                <a:gd name="connsiteX3" fmla="*/ 0 w 3528460"/>
                <a:gd name="connsiteY3" fmla="*/ 4218126 h 4218126"/>
                <a:gd name="connsiteX4" fmla="*/ 11723 w 3528460"/>
                <a:gd name="connsiteY4" fmla="*/ 44711 h 4218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28460" h="4218126">
                  <a:moveTo>
                    <a:pt x="11723" y="44711"/>
                  </a:moveTo>
                  <a:lnTo>
                    <a:pt x="3528460" y="0"/>
                  </a:lnTo>
                  <a:cubicBezTo>
                    <a:pt x="3525280" y="730011"/>
                    <a:pt x="3522099" y="1460023"/>
                    <a:pt x="3518919" y="2190034"/>
                  </a:cubicBezTo>
                  <a:lnTo>
                    <a:pt x="0" y="4218126"/>
                  </a:lnTo>
                  <a:cubicBezTo>
                    <a:pt x="3908" y="2826988"/>
                    <a:pt x="7815" y="1435849"/>
                    <a:pt x="11723" y="44711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2F89E648-20DE-6B41-9A4C-9178AC404455}"/>
              </a:ext>
            </a:extLst>
          </p:cNvPr>
          <p:cNvSpPr/>
          <p:nvPr/>
        </p:nvSpPr>
        <p:spPr>
          <a:xfrm>
            <a:off x="6633338" y="1885521"/>
            <a:ext cx="52883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en-US" sz="2400" dirty="0"/>
              <a:t>Measuring Occupancy, Environmental and Ticketing (with SLAs)</a:t>
            </a:r>
          </a:p>
        </p:txBody>
      </p:sp>
      <p:sp>
        <p:nvSpPr>
          <p:cNvPr id="22" name="Chevron 21">
            <a:extLst>
              <a:ext uri="{FF2B5EF4-FFF2-40B4-BE49-F238E27FC236}">
                <a16:creationId xmlns:a16="http://schemas.microsoft.com/office/drawing/2014/main" id="{4ABF19AC-17CC-9246-8C93-ADFB5EB5580F}"/>
              </a:ext>
            </a:extLst>
          </p:cNvPr>
          <p:cNvSpPr/>
          <p:nvPr/>
        </p:nvSpPr>
        <p:spPr>
          <a:xfrm flipH="1">
            <a:off x="6096000" y="715791"/>
            <a:ext cx="6363058" cy="1002172"/>
          </a:xfrm>
          <a:prstGeom prst="chevron">
            <a:avLst>
              <a:gd name="adj" fmla="val 20758"/>
            </a:avLst>
          </a:prstGeom>
          <a:solidFill>
            <a:schemeClr val="accent5"/>
          </a:solidFill>
          <a:ln>
            <a:noFill/>
          </a:ln>
          <a:effectLst>
            <a:outerShdw blurRad="50800" dist="508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82880" tIns="0" bIns="9144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Analytics Measuring Utilization &amp; Process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3D6BF47-094E-3A47-A00D-4B0270B715AC}"/>
              </a:ext>
            </a:extLst>
          </p:cNvPr>
          <p:cNvGrpSpPr/>
          <p:nvPr/>
        </p:nvGrpSpPr>
        <p:grpSpPr>
          <a:xfrm>
            <a:off x="132873" y="6080790"/>
            <a:ext cx="2038545" cy="481566"/>
            <a:chOff x="137496" y="6278049"/>
            <a:chExt cx="2038545" cy="481566"/>
          </a:xfrm>
        </p:grpSpPr>
        <p:pic>
          <p:nvPicPr>
            <p:cNvPr id="24" name="Picture 23" descr="A picture containing drawing, plate&#10;&#10;Description automatically generated">
              <a:extLst>
                <a:ext uri="{FF2B5EF4-FFF2-40B4-BE49-F238E27FC236}">
                  <a16:creationId xmlns:a16="http://schemas.microsoft.com/office/drawing/2014/main" id="{6E10AAA7-7799-3845-9E06-1F468A7447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496" y="6278049"/>
              <a:ext cx="1635603" cy="455116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7FBC366-02DE-5D43-A3E8-2AEC7D9E6E4F}"/>
                </a:ext>
              </a:extLst>
            </p:cNvPr>
            <p:cNvSpPr/>
            <p:nvPr/>
          </p:nvSpPr>
          <p:spPr>
            <a:xfrm>
              <a:off x="1944547" y="6412375"/>
              <a:ext cx="231494" cy="347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212E07B3-FB99-D04B-A0FC-617E0391B2C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7840" y="1316638"/>
            <a:ext cx="991065" cy="122517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 descr="A close up of a computer&#10;&#10;Description automatically generated">
            <a:extLst>
              <a:ext uri="{FF2B5EF4-FFF2-40B4-BE49-F238E27FC236}">
                <a16:creationId xmlns:a16="http://schemas.microsoft.com/office/drawing/2014/main" id="{BF4F9953-BD2A-EC42-A5E7-1AD43BDE8B0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752" y="2242612"/>
            <a:ext cx="3097258" cy="3070167"/>
          </a:xfrm>
          <a:prstGeom prst="rect">
            <a:avLst/>
          </a:prstGeom>
        </p:spPr>
      </p:pic>
      <p:pic>
        <p:nvPicPr>
          <p:cNvPr id="18" name="Picture 17" descr="A screen shot of a computer&#10;&#10;Description automatically generated">
            <a:extLst>
              <a:ext uri="{FF2B5EF4-FFF2-40B4-BE49-F238E27FC236}">
                <a16:creationId xmlns:a16="http://schemas.microsoft.com/office/drawing/2014/main" id="{723306B0-E9F8-D64E-9B53-90B13B2C90D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6328" y="2541814"/>
            <a:ext cx="6522404" cy="434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1674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55556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556">
                                          <p:cBhvr additive="base">
                                            <p:cTn id="7" dur="12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556">
                                          <p:cBhvr additive="base">
                                            <p:cTn id="8" dur="12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hevron 33">
            <a:extLst>
              <a:ext uri="{FF2B5EF4-FFF2-40B4-BE49-F238E27FC236}">
                <a16:creationId xmlns:a16="http://schemas.microsoft.com/office/drawing/2014/main" id="{1B7D695A-A05D-3241-8DF1-DC42FBA806A9}"/>
              </a:ext>
            </a:extLst>
          </p:cNvPr>
          <p:cNvSpPr/>
          <p:nvPr/>
        </p:nvSpPr>
        <p:spPr>
          <a:xfrm>
            <a:off x="9174266" y="2463286"/>
            <a:ext cx="2536879" cy="1349537"/>
          </a:xfrm>
          <a:prstGeom prst="chevron">
            <a:avLst>
              <a:gd name="adj" fmla="val 20758"/>
            </a:avLst>
          </a:prstGeom>
          <a:solidFill>
            <a:schemeClr val="accent3"/>
          </a:solidFill>
          <a:ln>
            <a:noFill/>
          </a:ln>
          <a:effectLst>
            <a:outerShdw blurRad="50800" dist="508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82880" tIns="0" bIns="9144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Desk Becomes Available</a:t>
            </a:r>
          </a:p>
        </p:txBody>
      </p:sp>
      <p:sp>
        <p:nvSpPr>
          <p:cNvPr id="7" name="Chevron 6"/>
          <p:cNvSpPr/>
          <p:nvPr/>
        </p:nvSpPr>
        <p:spPr>
          <a:xfrm>
            <a:off x="6933574" y="2464358"/>
            <a:ext cx="2536879" cy="1349537"/>
          </a:xfrm>
          <a:prstGeom prst="chevron">
            <a:avLst>
              <a:gd name="adj" fmla="val 20758"/>
            </a:avLst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508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82880" tIns="0" bIns="9144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Cleaning Ticket Dispatched</a:t>
            </a:r>
          </a:p>
        </p:txBody>
      </p:sp>
      <p:sp>
        <p:nvSpPr>
          <p:cNvPr id="21" name="Chevron 20"/>
          <p:cNvSpPr/>
          <p:nvPr/>
        </p:nvSpPr>
        <p:spPr>
          <a:xfrm>
            <a:off x="4743560" y="2464358"/>
            <a:ext cx="2536879" cy="1349537"/>
          </a:xfrm>
          <a:prstGeom prst="chevron">
            <a:avLst>
              <a:gd name="adj" fmla="val 20758"/>
            </a:avLst>
          </a:prstGeom>
          <a:solidFill>
            <a:schemeClr val="accent2"/>
          </a:solidFill>
          <a:ln>
            <a:noFill/>
          </a:ln>
          <a:effectLst>
            <a:outerShdw blurRad="50800" dist="508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82880" tIns="0" bIns="9144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Desk Vacated</a:t>
            </a:r>
          </a:p>
        </p:txBody>
      </p:sp>
      <p:sp>
        <p:nvSpPr>
          <p:cNvPr id="22" name="Chevron 21"/>
          <p:cNvSpPr/>
          <p:nvPr/>
        </p:nvSpPr>
        <p:spPr>
          <a:xfrm>
            <a:off x="2614601" y="2464358"/>
            <a:ext cx="2536880" cy="1349537"/>
          </a:xfrm>
          <a:prstGeom prst="chevron">
            <a:avLst>
              <a:gd name="adj" fmla="val 20758"/>
            </a:avLst>
          </a:prstGeom>
          <a:solidFill>
            <a:schemeClr val="accent1"/>
          </a:solidFill>
          <a:ln>
            <a:noFill/>
          </a:ln>
          <a:effectLst>
            <a:outerShdw blurRad="50800" dist="508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82880" tIns="0" bIns="9144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Desk Reserved through Hoteling</a:t>
            </a:r>
            <a:endParaRPr kumimoji="0" lang="en-US" sz="13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884245" y="2463287"/>
            <a:ext cx="2131994" cy="1349537"/>
          </a:xfrm>
          <a:prstGeom prst="homePlate">
            <a:avLst>
              <a:gd name="adj" fmla="val 22102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508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0" bIns="9144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Measuring Social Distancing In Your Space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65D80FED-9F93-6048-BE6D-0DF735D3CE3E}"/>
              </a:ext>
            </a:extLst>
          </p:cNvPr>
          <p:cNvSpPr/>
          <p:nvPr/>
        </p:nvSpPr>
        <p:spPr>
          <a:xfrm>
            <a:off x="764847" y="3982755"/>
            <a:ext cx="10946298" cy="103118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592B3E-863C-BB4B-96D0-EAFE52FE5B74}"/>
              </a:ext>
            </a:extLst>
          </p:cNvPr>
          <p:cNvSpPr txBox="1"/>
          <p:nvPr/>
        </p:nvSpPr>
        <p:spPr>
          <a:xfrm>
            <a:off x="913733" y="4296621"/>
            <a:ext cx="10516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58C2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Analytics Measuring Occupancy, Environmental, Ticketing (with SLAs)</a:t>
            </a:r>
          </a:p>
        </p:txBody>
      </p:sp>
      <p:pic>
        <p:nvPicPr>
          <p:cNvPr id="35" name="Picture 34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DB81DBFD-172E-DF4B-ADAA-FDF04081B5E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8948" y="646303"/>
            <a:ext cx="2658095" cy="720677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A3A7F885-8861-8242-BA8D-01E4A53215D1}"/>
              </a:ext>
            </a:extLst>
          </p:cNvPr>
          <p:cNvSpPr txBox="1"/>
          <p:nvPr/>
        </p:nvSpPr>
        <p:spPr>
          <a:xfrm>
            <a:off x="3215813" y="1523913"/>
            <a:ext cx="61274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Safe Space Solution</a:t>
            </a:r>
          </a:p>
        </p:txBody>
      </p:sp>
    </p:spTree>
    <p:extLst>
      <p:ext uri="{BB962C8B-B14F-4D97-AF65-F5344CB8AC3E}">
        <p14:creationId xmlns:p14="http://schemas.microsoft.com/office/powerpoint/2010/main" val="16910733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55556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556">
                                          <p:cBhvr additive="base">
                                            <p:cTn id="7" dur="9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556">
                                          <p:cBhvr additive="base">
                                            <p:cTn id="8" dur="9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55556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556">
                                          <p:cBhvr additive="base">
                                            <p:cTn id="1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556">
                                          <p:cBhvr additive="base">
                                            <p:cTn id="1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 p14:presetBounceEnd="55556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556">
                                          <p:cBhvr additive="base">
                                            <p:cTn id="15" dur="11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556">
                                          <p:cBhvr additive="base">
                                            <p:cTn id="16" dur="11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 p14:presetBounceEnd="55556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556">
                                          <p:cBhvr additive="base">
                                            <p:cTn id="19" dur="12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556">
                                          <p:cBhvr additive="base">
                                            <p:cTn id="20" dur="12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22" presetID="2" presetClass="entr" presetSubtype="8" fill="hold" grpId="0" nodeType="afterEffect" p14:presetBounceEnd="55556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556">
                                          <p:cBhvr additive="base">
                                            <p:cTn id="24" dur="1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556">
                                          <p:cBhvr additive="base">
                                            <p:cTn id="25" dur="1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2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 animBg="1"/>
          <p:bldP spid="7" grpId="0" animBg="1"/>
          <p:bldP spid="21" grpId="0" animBg="1"/>
          <p:bldP spid="22" grpId="0" animBg="1"/>
          <p:bldP spid="4" grpId="0" animBg="1"/>
          <p:bldP spid="20" grpId="0" animBg="1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9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9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1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1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22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2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 animBg="1"/>
          <p:bldP spid="7" grpId="0" animBg="1"/>
          <p:bldP spid="21" grpId="0" animBg="1"/>
          <p:bldP spid="22" grpId="0" animBg="1"/>
          <p:bldP spid="4" grpId="0" animBg="1"/>
          <p:bldP spid="20" grpId="0" animBg="1"/>
          <p:bldP spid="16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itting at a table using a computer&#10;&#10;Description automatically generated">
            <a:extLst>
              <a:ext uri="{FF2B5EF4-FFF2-40B4-BE49-F238E27FC236}">
                <a16:creationId xmlns:a16="http://schemas.microsoft.com/office/drawing/2014/main" id="{0E0FECBC-F711-CC46-A85C-9CAC0A54B4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31" b="2424"/>
          <a:stretch/>
        </p:blipFill>
        <p:spPr>
          <a:xfrm>
            <a:off x="0" y="374072"/>
            <a:ext cx="12192000" cy="648392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712D2CB-1C7A-4818-BBE9-A71D2F61AC02}"/>
              </a:ext>
            </a:extLst>
          </p:cNvPr>
          <p:cNvSpPr/>
          <p:nvPr/>
        </p:nvSpPr>
        <p:spPr>
          <a:xfrm>
            <a:off x="0" y="346363"/>
            <a:ext cx="12192000" cy="6511637"/>
          </a:xfrm>
          <a:prstGeom prst="rect">
            <a:avLst/>
          </a:prstGeom>
          <a:solidFill>
            <a:schemeClr val="tx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9813D3-F299-4C92-B4E8-B6F1B9D31BED}"/>
              </a:ext>
            </a:extLst>
          </p:cNvPr>
          <p:cNvSpPr txBox="1"/>
          <p:nvPr/>
        </p:nvSpPr>
        <p:spPr>
          <a:xfrm>
            <a:off x="1627745" y="1531559"/>
            <a:ext cx="87519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Preparing for the Return to Work: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A1C769-5F6F-4225-8930-E92DFC37B6EC}"/>
              </a:ext>
            </a:extLst>
          </p:cNvPr>
          <p:cNvSpPr txBox="1"/>
          <p:nvPr/>
        </p:nvSpPr>
        <p:spPr>
          <a:xfrm>
            <a:off x="1112108" y="2685398"/>
            <a:ext cx="104042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Crawl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Reservations and Usage 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Walk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: Fine-Tuning 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Integrations and Expansions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Calibri" panose="020F0502020204030204"/>
              </a:rPr>
              <a:t>Activation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: Implementation, Installation and Training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5CC389-4A68-174A-BFC7-E553AD89BB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57" t="1261" r="779" b="1001"/>
          <a:stretch/>
        </p:blipFill>
        <p:spPr>
          <a:xfrm>
            <a:off x="10515600" y="5145017"/>
            <a:ext cx="1566516" cy="154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01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CFDF"/>
            </a:gs>
            <a:gs pos="60000">
              <a:srgbClr val="409BC8"/>
            </a:gs>
            <a:gs pos="100000">
              <a:srgbClr val="5D7DD9"/>
            </a:gs>
          </a:gsLst>
          <a:lin ang="8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63DD929-7711-4F66-8594-79801BEF9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chemeClr val="bg1"/>
                </a:solidFill>
                <a:latin typeface="+mn-lt"/>
              </a:rPr>
              <a:t>Crawl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36242A3-B2ED-4813-99A9-568F0A6285BD}"/>
              </a:ext>
            </a:extLst>
          </p:cNvPr>
          <p:cNvSpPr/>
          <p:nvPr/>
        </p:nvSpPr>
        <p:spPr>
          <a:xfrm>
            <a:off x="3516099" y="2175914"/>
            <a:ext cx="1520687" cy="1520687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3ECB16C-F238-47D7-8984-C2A297193C39}"/>
              </a:ext>
            </a:extLst>
          </p:cNvPr>
          <p:cNvSpPr/>
          <p:nvPr/>
        </p:nvSpPr>
        <p:spPr>
          <a:xfrm>
            <a:off x="5328333" y="2185845"/>
            <a:ext cx="1520687" cy="1520687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E3644E5-63F7-41E8-94D7-4F58FE3D827A}"/>
              </a:ext>
            </a:extLst>
          </p:cNvPr>
          <p:cNvSpPr/>
          <p:nvPr/>
        </p:nvSpPr>
        <p:spPr>
          <a:xfrm>
            <a:off x="7140567" y="2156033"/>
            <a:ext cx="1520687" cy="1520687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706655-8C19-4DC4-9847-2F376629361A}"/>
              </a:ext>
            </a:extLst>
          </p:cNvPr>
          <p:cNvSpPr/>
          <p:nvPr/>
        </p:nvSpPr>
        <p:spPr>
          <a:xfrm>
            <a:off x="2028825" y="4334499"/>
            <a:ext cx="94773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Mobile/Web/On-Demand/Concierge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Real-time Usage and Scheduling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Planning/Contamination</a:t>
            </a:r>
          </a:p>
        </p:txBody>
      </p:sp>
      <p:sp>
        <p:nvSpPr>
          <p:cNvPr id="21" name="Freeform 25">
            <a:extLst>
              <a:ext uri="{FF2B5EF4-FFF2-40B4-BE49-F238E27FC236}">
                <a16:creationId xmlns:a16="http://schemas.microsoft.com/office/drawing/2014/main" id="{32737D16-AF2D-4A54-90A6-1680412BAF19}"/>
              </a:ext>
            </a:extLst>
          </p:cNvPr>
          <p:cNvSpPr>
            <a:spLocks noEditPoints="1"/>
          </p:cNvSpPr>
          <p:nvPr/>
        </p:nvSpPr>
        <p:spPr bwMode="auto">
          <a:xfrm>
            <a:off x="3934886" y="2665352"/>
            <a:ext cx="683114" cy="561672"/>
          </a:xfrm>
          <a:custGeom>
            <a:avLst/>
            <a:gdLst>
              <a:gd name="T0" fmla="*/ 414 w 444"/>
              <a:gd name="T1" fmla="*/ 172 h 365"/>
              <a:gd name="T2" fmla="*/ 392 w 444"/>
              <a:gd name="T3" fmla="*/ 0 h 365"/>
              <a:gd name="T4" fmla="*/ 0 w 444"/>
              <a:gd name="T5" fmla="*/ 22 h 365"/>
              <a:gd name="T6" fmla="*/ 22 w 444"/>
              <a:gd name="T7" fmla="*/ 283 h 365"/>
              <a:gd name="T8" fmla="*/ 144 w 444"/>
              <a:gd name="T9" fmla="*/ 355 h 365"/>
              <a:gd name="T10" fmla="*/ 118 w 444"/>
              <a:gd name="T11" fmla="*/ 360 h 365"/>
              <a:gd name="T12" fmla="*/ 291 w 444"/>
              <a:gd name="T13" fmla="*/ 365 h 365"/>
              <a:gd name="T14" fmla="*/ 291 w 444"/>
              <a:gd name="T15" fmla="*/ 355 h 365"/>
              <a:gd name="T16" fmla="*/ 254 w 444"/>
              <a:gd name="T17" fmla="*/ 283 h 365"/>
              <a:gd name="T18" fmla="*/ 326 w 444"/>
              <a:gd name="T19" fmla="*/ 348 h 365"/>
              <a:gd name="T20" fmla="*/ 427 w 444"/>
              <a:gd name="T21" fmla="*/ 365 h 365"/>
              <a:gd name="T22" fmla="*/ 444 w 444"/>
              <a:gd name="T23" fmla="*/ 189 h 365"/>
              <a:gd name="T24" fmla="*/ 10 w 444"/>
              <a:gd name="T25" fmla="*/ 22 h 365"/>
              <a:gd name="T26" fmla="*/ 392 w 444"/>
              <a:gd name="T27" fmla="*/ 9 h 365"/>
              <a:gd name="T28" fmla="*/ 404 w 444"/>
              <a:gd name="T29" fmla="*/ 36 h 365"/>
              <a:gd name="T30" fmla="*/ 10 w 444"/>
              <a:gd name="T31" fmla="*/ 22 h 365"/>
              <a:gd name="T32" fmla="*/ 158 w 444"/>
              <a:gd name="T33" fmla="*/ 355 h 365"/>
              <a:gd name="T34" fmla="*/ 245 w 444"/>
              <a:gd name="T35" fmla="*/ 283 h 365"/>
              <a:gd name="T36" fmla="*/ 259 w 444"/>
              <a:gd name="T37" fmla="*/ 355 h 365"/>
              <a:gd name="T38" fmla="*/ 22 w 444"/>
              <a:gd name="T39" fmla="*/ 273 h 365"/>
              <a:gd name="T40" fmla="*/ 10 w 444"/>
              <a:gd name="T41" fmla="*/ 247 h 365"/>
              <a:gd name="T42" fmla="*/ 326 w 444"/>
              <a:gd name="T43" fmla="*/ 273 h 365"/>
              <a:gd name="T44" fmla="*/ 326 w 444"/>
              <a:gd name="T45" fmla="*/ 237 h 365"/>
              <a:gd name="T46" fmla="*/ 10 w 444"/>
              <a:gd name="T47" fmla="*/ 45 h 365"/>
              <a:gd name="T48" fmla="*/ 404 w 444"/>
              <a:gd name="T49" fmla="*/ 172 h 365"/>
              <a:gd name="T50" fmla="*/ 326 w 444"/>
              <a:gd name="T51" fmla="*/ 189 h 365"/>
              <a:gd name="T52" fmla="*/ 427 w 444"/>
              <a:gd name="T53" fmla="*/ 355 h 365"/>
              <a:gd name="T54" fmla="*/ 336 w 444"/>
              <a:gd name="T55" fmla="*/ 348 h 365"/>
              <a:gd name="T56" fmla="*/ 434 w 444"/>
              <a:gd name="T57" fmla="*/ 339 h 365"/>
              <a:gd name="T58" fmla="*/ 434 w 444"/>
              <a:gd name="T59" fmla="*/ 329 h 365"/>
              <a:gd name="T60" fmla="*/ 336 w 444"/>
              <a:gd name="T61" fmla="*/ 205 h 365"/>
              <a:gd name="T62" fmla="*/ 434 w 444"/>
              <a:gd name="T63" fmla="*/ 329 h 365"/>
              <a:gd name="T64" fmla="*/ 336 w 444"/>
              <a:gd name="T65" fmla="*/ 196 h 365"/>
              <a:gd name="T66" fmla="*/ 343 w 444"/>
              <a:gd name="T67" fmla="*/ 181 h 365"/>
              <a:gd name="T68" fmla="*/ 434 w 444"/>
              <a:gd name="T69" fmla="*/ 189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44" h="365">
                <a:moveTo>
                  <a:pt x="427" y="172"/>
                </a:moveTo>
                <a:cubicBezTo>
                  <a:pt x="414" y="172"/>
                  <a:pt x="414" y="172"/>
                  <a:pt x="414" y="172"/>
                </a:cubicBezTo>
                <a:cubicBezTo>
                  <a:pt x="414" y="22"/>
                  <a:pt x="414" y="22"/>
                  <a:pt x="414" y="22"/>
                </a:cubicBezTo>
                <a:cubicBezTo>
                  <a:pt x="414" y="10"/>
                  <a:pt x="404" y="0"/>
                  <a:pt x="39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10" y="0"/>
                  <a:pt x="0" y="10"/>
                  <a:pt x="0" y="22"/>
                </a:cubicBezTo>
                <a:cubicBezTo>
                  <a:pt x="0" y="261"/>
                  <a:pt x="0" y="261"/>
                  <a:pt x="0" y="261"/>
                </a:cubicBezTo>
                <a:cubicBezTo>
                  <a:pt x="0" y="273"/>
                  <a:pt x="10" y="283"/>
                  <a:pt x="22" y="283"/>
                </a:cubicBezTo>
                <a:cubicBezTo>
                  <a:pt x="163" y="283"/>
                  <a:pt x="163" y="283"/>
                  <a:pt x="163" y="283"/>
                </a:cubicBezTo>
                <a:cubicBezTo>
                  <a:pt x="161" y="319"/>
                  <a:pt x="154" y="355"/>
                  <a:pt x="144" y="355"/>
                </a:cubicBezTo>
                <a:cubicBezTo>
                  <a:pt x="123" y="355"/>
                  <a:pt x="123" y="355"/>
                  <a:pt x="123" y="355"/>
                </a:cubicBezTo>
                <a:cubicBezTo>
                  <a:pt x="120" y="355"/>
                  <a:pt x="118" y="358"/>
                  <a:pt x="118" y="360"/>
                </a:cubicBezTo>
                <a:cubicBezTo>
                  <a:pt x="118" y="363"/>
                  <a:pt x="120" y="365"/>
                  <a:pt x="123" y="365"/>
                </a:cubicBezTo>
                <a:cubicBezTo>
                  <a:pt x="291" y="365"/>
                  <a:pt x="291" y="365"/>
                  <a:pt x="291" y="365"/>
                </a:cubicBezTo>
                <a:cubicBezTo>
                  <a:pt x="294" y="365"/>
                  <a:pt x="296" y="363"/>
                  <a:pt x="296" y="360"/>
                </a:cubicBezTo>
                <a:cubicBezTo>
                  <a:pt x="296" y="358"/>
                  <a:pt x="294" y="355"/>
                  <a:pt x="291" y="355"/>
                </a:cubicBezTo>
                <a:cubicBezTo>
                  <a:pt x="273" y="355"/>
                  <a:pt x="273" y="355"/>
                  <a:pt x="273" y="355"/>
                </a:cubicBezTo>
                <a:cubicBezTo>
                  <a:pt x="264" y="355"/>
                  <a:pt x="256" y="319"/>
                  <a:pt x="254" y="283"/>
                </a:cubicBezTo>
                <a:cubicBezTo>
                  <a:pt x="326" y="283"/>
                  <a:pt x="326" y="283"/>
                  <a:pt x="326" y="283"/>
                </a:cubicBezTo>
                <a:cubicBezTo>
                  <a:pt x="326" y="348"/>
                  <a:pt x="326" y="348"/>
                  <a:pt x="326" y="348"/>
                </a:cubicBezTo>
                <a:cubicBezTo>
                  <a:pt x="326" y="357"/>
                  <a:pt x="334" y="365"/>
                  <a:pt x="343" y="365"/>
                </a:cubicBezTo>
                <a:cubicBezTo>
                  <a:pt x="427" y="365"/>
                  <a:pt x="427" y="365"/>
                  <a:pt x="427" y="365"/>
                </a:cubicBezTo>
                <a:cubicBezTo>
                  <a:pt x="436" y="365"/>
                  <a:pt x="444" y="357"/>
                  <a:pt x="444" y="348"/>
                </a:cubicBezTo>
                <a:cubicBezTo>
                  <a:pt x="444" y="189"/>
                  <a:pt x="444" y="189"/>
                  <a:pt x="444" y="189"/>
                </a:cubicBezTo>
                <a:cubicBezTo>
                  <a:pt x="444" y="179"/>
                  <a:pt x="436" y="172"/>
                  <a:pt x="427" y="172"/>
                </a:cubicBezTo>
                <a:close/>
                <a:moveTo>
                  <a:pt x="10" y="22"/>
                </a:moveTo>
                <a:cubicBezTo>
                  <a:pt x="10" y="15"/>
                  <a:pt x="15" y="9"/>
                  <a:pt x="22" y="9"/>
                </a:cubicBezTo>
                <a:cubicBezTo>
                  <a:pt x="392" y="9"/>
                  <a:pt x="392" y="9"/>
                  <a:pt x="392" y="9"/>
                </a:cubicBezTo>
                <a:cubicBezTo>
                  <a:pt x="399" y="9"/>
                  <a:pt x="404" y="15"/>
                  <a:pt x="404" y="22"/>
                </a:cubicBezTo>
                <a:cubicBezTo>
                  <a:pt x="404" y="36"/>
                  <a:pt x="404" y="36"/>
                  <a:pt x="404" y="36"/>
                </a:cubicBezTo>
                <a:cubicBezTo>
                  <a:pt x="10" y="36"/>
                  <a:pt x="10" y="36"/>
                  <a:pt x="10" y="36"/>
                </a:cubicBezTo>
                <a:lnTo>
                  <a:pt x="10" y="22"/>
                </a:lnTo>
                <a:close/>
                <a:moveTo>
                  <a:pt x="259" y="355"/>
                </a:moveTo>
                <a:cubicBezTo>
                  <a:pt x="158" y="355"/>
                  <a:pt x="158" y="355"/>
                  <a:pt x="158" y="355"/>
                </a:cubicBezTo>
                <a:cubicBezTo>
                  <a:pt x="169" y="338"/>
                  <a:pt x="172" y="301"/>
                  <a:pt x="172" y="283"/>
                </a:cubicBezTo>
                <a:cubicBezTo>
                  <a:pt x="245" y="283"/>
                  <a:pt x="245" y="283"/>
                  <a:pt x="245" y="283"/>
                </a:cubicBezTo>
                <a:cubicBezTo>
                  <a:pt x="245" y="290"/>
                  <a:pt x="246" y="305"/>
                  <a:pt x="249" y="320"/>
                </a:cubicBezTo>
                <a:cubicBezTo>
                  <a:pt x="251" y="336"/>
                  <a:pt x="255" y="348"/>
                  <a:pt x="259" y="355"/>
                </a:cubicBezTo>
                <a:close/>
                <a:moveTo>
                  <a:pt x="326" y="273"/>
                </a:moveTo>
                <a:cubicBezTo>
                  <a:pt x="22" y="273"/>
                  <a:pt x="22" y="273"/>
                  <a:pt x="22" y="273"/>
                </a:cubicBezTo>
                <a:cubicBezTo>
                  <a:pt x="15" y="273"/>
                  <a:pt x="10" y="268"/>
                  <a:pt x="10" y="261"/>
                </a:cubicBezTo>
                <a:cubicBezTo>
                  <a:pt x="10" y="247"/>
                  <a:pt x="10" y="247"/>
                  <a:pt x="10" y="247"/>
                </a:cubicBezTo>
                <a:cubicBezTo>
                  <a:pt x="326" y="247"/>
                  <a:pt x="326" y="247"/>
                  <a:pt x="326" y="247"/>
                </a:cubicBezTo>
                <a:lnTo>
                  <a:pt x="326" y="273"/>
                </a:lnTo>
                <a:close/>
                <a:moveTo>
                  <a:pt x="326" y="189"/>
                </a:moveTo>
                <a:cubicBezTo>
                  <a:pt x="326" y="237"/>
                  <a:pt x="326" y="237"/>
                  <a:pt x="326" y="237"/>
                </a:cubicBezTo>
                <a:cubicBezTo>
                  <a:pt x="10" y="237"/>
                  <a:pt x="10" y="237"/>
                  <a:pt x="10" y="237"/>
                </a:cubicBezTo>
                <a:cubicBezTo>
                  <a:pt x="10" y="45"/>
                  <a:pt x="10" y="45"/>
                  <a:pt x="10" y="45"/>
                </a:cubicBezTo>
                <a:cubicBezTo>
                  <a:pt x="404" y="45"/>
                  <a:pt x="404" y="45"/>
                  <a:pt x="404" y="45"/>
                </a:cubicBezTo>
                <a:cubicBezTo>
                  <a:pt x="404" y="172"/>
                  <a:pt x="404" y="172"/>
                  <a:pt x="404" y="172"/>
                </a:cubicBezTo>
                <a:cubicBezTo>
                  <a:pt x="343" y="172"/>
                  <a:pt x="343" y="172"/>
                  <a:pt x="343" y="172"/>
                </a:cubicBezTo>
                <a:cubicBezTo>
                  <a:pt x="334" y="172"/>
                  <a:pt x="326" y="179"/>
                  <a:pt x="326" y="189"/>
                </a:cubicBezTo>
                <a:close/>
                <a:moveTo>
                  <a:pt x="434" y="348"/>
                </a:moveTo>
                <a:cubicBezTo>
                  <a:pt x="434" y="352"/>
                  <a:pt x="431" y="355"/>
                  <a:pt x="427" y="355"/>
                </a:cubicBezTo>
                <a:cubicBezTo>
                  <a:pt x="343" y="355"/>
                  <a:pt x="343" y="355"/>
                  <a:pt x="343" y="355"/>
                </a:cubicBezTo>
                <a:cubicBezTo>
                  <a:pt x="339" y="355"/>
                  <a:pt x="336" y="352"/>
                  <a:pt x="336" y="348"/>
                </a:cubicBezTo>
                <a:cubicBezTo>
                  <a:pt x="336" y="339"/>
                  <a:pt x="336" y="339"/>
                  <a:pt x="336" y="339"/>
                </a:cubicBezTo>
                <a:cubicBezTo>
                  <a:pt x="434" y="339"/>
                  <a:pt x="434" y="339"/>
                  <a:pt x="434" y="339"/>
                </a:cubicBezTo>
                <a:lnTo>
                  <a:pt x="434" y="348"/>
                </a:lnTo>
                <a:close/>
                <a:moveTo>
                  <a:pt x="434" y="329"/>
                </a:moveTo>
                <a:cubicBezTo>
                  <a:pt x="336" y="329"/>
                  <a:pt x="336" y="329"/>
                  <a:pt x="336" y="329"/>
                </a:cubicBezTo>
                <a:cubicBezTo>
                  <a:pt x="336" y="205"/>
                  <a:pt x="336" y="205"/>
                  <a:pt x="336" y="205"/>
                </a:cubicBezTo>
                <a:cubicBezTo>
                  <a:pt x="434" y="205"/>
                  <a:pt x="434" y="205"/>
                  <a:pt x="434" y="205"/>
                </a:cubicBezTo>
                <a:lnTo>
                  <a:pt x="434" y="329"/>
                </a:lnTo>
                <a:close/>
                <a:moveTo>
                  <a:pt x="434" y="196"/>
                </a:moveTo>
                <a:cubicBezTo>
                  <a:pt x="336" y="196"/>
                  <a:pt x="336" y="196"/>
                  <a:pt x="336" y="196"/>
                </a:cubicBezTo>
                <a:cubicBezTo>
                  <a:pt x="336" y="189"/>
                  <a:pt x="336" y="189"/>
                  <a:pt x="336" y="189"/>
                </a:cubicBezTo>
                <a:cubicBezTo>
                  <a:pt x="336" y="184"/>
                  <a:pt x="339" y="181"/>
                  <a:pt x="343" y="181"/>
                </a:cubicBezTo>
                <a:cubicBezTo>
                  <a:pt x="427" y="181"/>
                  <a:pt x="427" y="181"/>
                  <a:pt x="427" y="181"/>
                </a:cubicBezTo>
                <a:cubicBezTo>
                  <a:pt x="431" y="181"/>
                  <a:pt x="434" y="184"/>
                  <a:pt x="434" y="189"/>
                </a:cubicBezTo>
                <a:lnTo>
                  <a:pt x="434" y="19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153">
            <a:extLst>
              <a:ext uri="{FF2B5EF4-FFF2-40B4-BE49-F238E27FC236}">
                <a16:creationId xmlns:a16="http://schemas.microsoft.com/office/drawing/2014/main" id="{ABAA0961-BA8C-4DA0-BA9E-15502AFEE71B}"/>
              </a:ext>
            </a:extLst>
          </p:cNvPr>
          <p:cNvSpPr>
            <a:spLocks noEditPoints="1"/>
          </p:cNvSpPr>
          <p:nvPr/>
        </p:nvSpPr>
        <p:spPr bwMode="auto">
          <a:xfrm>
            <a:off x="7576497" y="2649212"/>
            <a:ext cx="648826" cy="534328"/>
          </a:xfrm>
          <a:custGeom>
            <a:avLst/>
            <a:gdLst>
              <a:gd name="T0" fmla="*/ 0 w 629"/>
              <a:gd name="T1" fmla="*/ 517 h 517"/>
              <a:gd name="T2" fmla="*/ 315 w 629"/>
              <a:gd name="T3" fmla="*/ 0 h 517"/>
              <a:gd name="T4" fmla="*/ 629 w 629"/>
              <a:gd name="T5" fmla="*/ 517 h 517"/>
              <a:gd name="T6" fmla="*/ 0 w 629"/>
              <a:gd name="T7" fmla="*/ 517 h 517"/>
              <a:gd name="T8" fmla="*/ 315 w 629"/>
              <a:gd name="T9" fmla="*/ 408 h 517"/>
              <a:gd name="T10" fmla="*/ 290 w 629"/>
              <a:gd name="T11" fmla="*/ 433 h 517"/>
              <a:gd name="T12" fmla="*/ 315 w 629"/>
              <a:gd name="T13" fmla="*/ 457 h 517"/>
              <a:gd name="T14" fmla="*/ 339 w 629"/>
              <a:gd name="T15" fmla="*/ 433 h 517"/>
              <a:gd name="T16" fmla="*/ 315 w 629"/>
              <a:gd name="T17" fmla="*/ 408 h 517"/>
              <a:gd name="T18" fmla="*/ 290 w 629"/>
              <a:gd name="T19" fmla="*/ 367 h 517"/>
              <a:gd name="T20" fmla="*/ 315 w 629"/>
              <a:gd name="T21" fmla="*/ 391 h 517"/>
              <a:gd name="T22" fmla="*/ 339 w 629"/>
              <a:gd name="T23" fmla="*/ 367 h 517"/>
              <a:gd name="T24" fmla="*/ 339 w 629"/>
              <a:gd name="T25" fmla="*/ 200 h 517"/>
              <a:gd name="T26" fmla="*/ 315 w 629"/>
              <a:gd name="T27" fmla="*/ 176 h 517"/>
              <a:gd name="T28" fmla="*/ 290 w 629"/>
              <a:gd name="T29" fmla="*/ 200 h 517"/>
              <a:gd name="T30" fmla="*/ 290 w 629"/>
              <a:gd name="T31" fmla="*/ 367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29" h="517">
                <a:moveTo>
                  <a:pt x="0" y="517"/>
                </a:moveTo>
                <a:cubicBezTo>
                  <a:pt x="315" y="0"/>
                  <a:pt x="315" y="0"/>
                  <a:pt x="315" y="0"/>
                </a:cubicBezTo>
                <a:cubicBezTo>
                  <a:pt x="629" y="517"/>
                  <a:pt x="629" y="517"/>
                  <a:pt x="629" y="517"/>
                </a:cubicBezTo>
                <a:lnTo>
                  <a:pt x="0" y="517"/>
                </a:lnTo>
                <a:close/>
                <a:moveTo>
                  <a:pt x="315" y="408"/>
                </a:moveTo>
                <a:cubicBezTo>
                  <a:pt x="301" y="408"/>
                  <a:pt x="290" y="419"/>
                  <a:pt x="290" y="433"/>
                </a:cubicBezTo>
                <a:cubicBezTo>
                  <a:pt x="290" y="446"/>
                  <a:pt x="301" y="457"/>
                  <a:pt x="315" y="457"/>
                </a:cubicBezTo>
                <a:cubicBezTo>
                  <a:pt x="328" y="457"/>
                  <a:pt x="339" y="446"/>
                  <a:pt x="339" y="433"/>
                </a:cubicBezTo>
                <a:cubicBezTo>
                  <a:pt x="339" y="419"/>
                  <a:pt x="328" y="408"/>
                  <a:pt x="315" y="408"/>
                </a:cubicBezTo>
                <a:close/>
                <a:moveTo>
                  <a:pt x="290" y="367"/>
                </a:moveTo>
                <a:cubicBezTo>
                  <a:pt x="290" y="380"/>
                  <a:pt x="301" y="391"/>
                  <a:pt x="315" y="391"/>
                </a:cubicBezTo>
                <a:cubicBezTo>
                  <a:pt x="328" y="391"/>
                  <a:pt x="339" y="380"/>
                  <a:pt x="339" y="367"/>
                </a:cubicBezTo>
                <a:cubicBezTo>
                  <a:pt x="339" y="200"/>
                  <a:pt x="339" y="200"/>
                  <a:pt x="339" y="200"/>
                </a:cubicBezTo>
                <a:cubicBezTo>
                  <a:pt x="339" y="187"/>
                  <a:pt x="328" y="176"/>
                  <a:pt x="315" y="176"/>
                </a:cubicBezTo>
                <a:cubicBezTo>
                  <a:pt x="301" y="176"/>
                  <a:pt x="290" y="187"/>
                  <a:pt x="290" y="200"/>
                </a:cubicBezTo>
                <a:lnTo>
                  <a:pt x="290" y="367"/>
                </a:lnTo>
                <a:close/>
              </a:path>
            </a:pathLst>
          </a:custGeom>
          <a:noFill/>
          <a:ln w="19050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102">
            <a:extLst>
              <a:ext uri="{FF2B5EF4-FFF2-40B4-BE49-F238E27FC236}">
                <a16:creationId xmlns:a16="http://schemas.microsoft.com/office/drawing/2014/main" id="{1791AA2B-C0EA-4B5C-A435-C0A17A8AD278}"/>
              </a:ext>
            </a:extLst>
          </p:cNvPr>
          <p:cNvSpPr>
            <a:spLocks noEditPoints="1"/>
          </p:cNvSpPr>
          <p:nvPr/>
        </p:nvSpPr>
        <p:spPr bwMode="auto">
          <a:xfrm>
            <a:off x="5791304" y="2614891"/>
            <a:ext cx="594744" cy="632781"/>
          </a:xfrm>
          <a:custGeom>
            <a:avLst/>
            <a:gdLst>
              <a:gd name="T0" fmla="*/ 160 w 576"/>
              <a:gd name="T1" fmla="*/ 333 h 613"/>
              <a:gd name="T2" fmla="*/ 251 w 576"/>
              <a:gd name="T3" fmla="*/ 413 h 613"/>
              <a:gd name="T4" fmla="*/ 174 w 576"/>
              <a:gd name="T5" fmla="*/ 340 h 613"/>
              <a:gd name="T6" fmla="*/ 50 w 576"/>
              <a:gd name="T7" fmla="*/ 326 h 613"/>
              <a:gd name="T8" fmla="*/ 126 w 576"/>
              <a:gd name="T9" fmla="*/ 420 h 613"/>
              <a:gd name="T10" fmla="*/ 119 w 576"/>
              <a:gd name="T11" fmla="*/ 406 h 613"/>
              <a:gd name="T12" fmla="*/ 119 w 576"/>
              <a:gd name="T13" fmla="*/ 406 h 613"/>
              <a:gd name="T14" fmla="*/ 251 w 576"/>
              <a:gd name="T15" fmla="*/ 199 h 613"/>
              <a:gd name="T16" fmla="*/ 160 w 576"/>
              <a:gd name="T17" fmla="*/ 279 h 613"/>
              <a:gd name="T18" fmla="*/ 237 w 576"/>
              <a:gd name="T19" fmla="*/ 272 h 613"/>
              <a:gd name="T20" fmla="*/ 50 w 576"/>
              <a:gd name="T21" fmla="*/ 192 h 613"/>
              <a:gd name="T22" fmla="*/ 126 w 576"/>
              <a:gd name="T23" fmla="*/ 286 h 613"/>
              <a:gd name="T24" fmla="*/ 119 w 576"/>
              <a:gd name="T25" fmla="*/ 272 h 613"/>
              <a:gd name="T26" fmla="*/ 119 w 576"/>
              <a:gd name="T27" fmla="*/ 272 h 613"/>
              <a:gd name="T28" fmla="*/ 43 w 576"/>
              <a:gd name="T29" fmla="*/ 549 h 613"/>
              <a:gd name="T30" fmla="*/ 133 w 576"/>
              <a:gd name="T31" fmla="*/ 468 h 613"/>
              <a:gd name="T32" fmla="*/ 57 w 576"/>
              <a:gd name="T33" fmla="*/ 475 h 613"/>
              <a:gd name="T34" fmla="*/ 288 w 576"/>
              <a:gd name="T35" fmla="*/ 0 h 613"/>
              <a:gd name="T36" fmla="*/ 0 w 576"/>
              <a:gd name="T37" fmla="*/ 153 h 613"/>
              <a:gd name="T38" fmla="*/ 174 w 576"/>
              <a:gd name="T39" fmla="*/ 606 h 613"/>
              <a:gd name="T40" fmla="*/ 244 w 576"/>
              <a:gd name="T41" fmla="*/ 613 h 613"/>
              <a:gd name="T42" fmla="*/ 456 w 576"/>
              <a:gd name="T43" fmla="*/ 475 h 613"/>
              <a:gd name="T44" fmla="*/ 569 w 576"/>
              <a:gd name="T45" fmla="*/ 613 h 613"/>
              <a:gd name="T46" fmla="*/ 244 w 576"/>
              <a:gd name="T47" fmla="*/ 461 h 613"/>
              <a:gd name="T48" fmla="*/ 14 w 576"/>
              <a:gd name="T49" fmla="*/ 599 h 613"/>
              <a:gd name="T50" fmla="*/ 251 w 576"/>
              <a:gd name="T51" fmla="*/ 599 h 613"/>
              <a:gd name="T52" fmla="*/ 532 w 576"/>
              <a:gd name="T53" fmla="*/ 599 h 613"/>
              <a:gd name="T54" fmla="*/ 442 w 576"/>
              <a:gd name="T55" fmla="*/ 468 h 613"/>
              <a:gd name="T56" fmla="*/ 295 w 576"/>
              <a:gd name="T57" fmla="*/ 14 h 613"/>
              <a:gd name="T58" fmla="*/ 525 w 576"/>
              <a:gd name="T59" fmla="*/ 420 h 613"/>
              <a:gd name="T60" fmla="*/ 449 w 576"/>
              <a:gd name="T61" fmla="*/ 326 h 613"/>
              <a:gd name="T62" fmla="*/ 456 w 576"/>
              <a:gd name="T63" fmla="*/ 340 h 613"/>
              <a:gd name="T64" fmla="*/ 456 w 576"/>
              <a:gd name="T65" fmla="*/ 340 h 613"/>
              <a:gd name="T66" fmla="*/ 414 w 576"/>
              <a:gd name="T67" fmla="*/ 333 h 613"/>
              <a:gd name="T68" fmla="*/ 324 w 576"/>
              <a:gd name="T69" fmla="*/ 413 h 613"/>
              <a:gd name="T70" fmla="*/ 400 w 576"/>
              <a:gd name="T71" fmla="*/ 406 h 613"/>
              <a:gd name="T72" fmla="*/ 525 w 576"/>
              <a:gd name="T73" fmla="*/ 286 h 613"/>
              <a:gd name="T74" fmla="*/ 449 w 576"/>
              <a:gd name="T75" fmla="*/ 192 h 613"/>
              <a:gd name="T76" fmla="*/ 456 w 576"/>
              <a:gd name="T77" fmla="*/ 206 h 613"/>
              <a:gd name="T78" fmla="*/ 456 w 576"/>
              <a:gd name="T79" fmla="*/ 206 h 613"/>
              <a:gd name="T80" fmla="*/ 414 w 576"/>
              <a:gd name="T81" fmla="*/ 199 h 613"/>
              <a:gd name="T82" fmla="*/ 324 w 576"/>
              <a:gd name="T83" fmla="*/ 279 h 613"/>
              <a:gd name="T84" fmla="*/ 400 w 576"/>
              <a:gd name="T85" fmla="*/ 272 h 613"/>
              <a:gd name="T86" fmla="*/ 525 w 576"/>
              <a:gd name="T87" fmla="*/ 153 h 613"/>
              <a:gd name="T88" fmla="*/ 449 w 576"/>
              <a:gd name="T89" fmla="*/ 59 h 613"/>
              <a:gd name="T90" fmla="*/ 456 w 576"/>
              <a:gd name="T91" fmla="*/ 73 h 613"/>
              <a:gd name="T92" fmla="*/ 456 w 576"/>
              <a:gd name="T93" fmla="*/ 73 h 613"/>
              <a:gd name="T94" fmla="*/ 414 w 576"/>
              <a:gd name="T95" fmla="*/ 66 h 613"/>
              <a:gd name="T96" fmla="*/ 324 w 576"/>
              <a:gd name="T97" fmla="*/ 146 h 613"/>
              <a:gd name="T98" fmla="*/ 400 w 576"/>
              <a:gd name="T99" fmla="*/ 139 h 613"/>
              <a:gd name="T100" fmla="*/ 407 w 576"/>
              <a:gd name="T101" fmla="*/ 556 h 613"/>
              <a:gd name="T102" fmla="*/ 331 w 576"/>
              <a:gd name="T103" fmla="*/ 461 h 613"/>
              <a:gd name="T104" fmla="*/ 338 w 576"/>
              <a:gd name="T105" fmla="*/ 475 h 613"/>
              <a:gd name="T106" fmla="*/ 338 w 576"/>
              <a:gd name="T107" fmla="*/ 475 h 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76" h="613">
                <a:moveTo>
                  <a:pt x="251" y="333"/>
                </a:moveTo>
                <a:cubicBezTo>
                  <a:pt x="251" y="329"/>
                  <a:pt x="248" y="326"/>
                  <a:pt x="244" y="326"/>
                </a:cubicBezTo>
                <a:cubicBezTo>
                  <a:pt x="167" y="326"/>
                  <a:pt x="167" y="326"/>
                  <a:pt x="167" y="326"/>
                </a:cubicBezTo>
                <a:cubicBezTo>
                  <a:pt x="164" y="326"/>
                  <a:pt x="160" y="329"/>
                  <a:pt x="160" y="333"/>
                </a:cubicBezTo>
                <a:cubicBezTo>
                  <a:pt x="160" y="413"/>
                  <a:pt x="160" y="413"/>
                  <a:pt x="160" y="413"/>
                </a:cubicBezTo>
                <a:cubicBezTo>
                  <a:pt x="160" y="417"/>
                  <a:pt x="164" y="420"/>
                  <a:pt x="167" y="420"/>
                </a:cubicBezTo>
                <a:cubicBezTo>
                  <a:pt x="244" y="420"/>
                  <a:pt x="244" y="420"/>
                  <a:pt x="244" y="420"/>
                </a:cubicBezTo>
                <a:cubicBezTo>
                  <a:pt x="248" y="420"/>
                  <a:pt x="251" y="417"/>
                  <a:pt x="251" y="413"/>
                </a:cubicBezTo>
                <a:lnTo>
                  <a:pt x="251" y="333"/>
                </a:lnTo>
                <a:close/>
                <a:moveTo>
                  <a:pt x="237" y="406"/>
                </a:moveTo>
                <a:cubicBezTo>
                  <a:pt x="174" y="406"/>
                  <a:pt x="174" y="406"/>
                  <a:pt x="174" y="406"/>
                </a:cubicBezTo>
                <a:cubicBezTo>
                  <a:pt x="174" y="340"/>
                  <a:pt x="174" y="340"/>
                  <a:pt x="174" y="340"/>
                </a:cubicBezTo>
                <a:cubicBezTo>
                  <a:pt x="237" y="340"/>
                  <a:pt x="237" y="340"/>
                  <a:pt x="237" y="340"/>
                </a:cubicBezTo>
                <a:lnTo>
                  <a:pt x="237" y="406"/>
                </a:lnTo>
                <a:close/>
                <a:moveTo>
                  <a:pt x="126" y="326"/>
                </a:moveTo>
                <a:cubicBezTo>
                  <a:pt x="50" y="326"/>
                  <a:pt x="50" y="326"/>
                  <a:pt x="50" y="326"/>
                </a:cubicBezTo>
                <a:cubicBezTo>
                  <a:pt x="46" y="326"/>
                  <a:pt x="43" y="329"/>
                  <a:pt x="43" y="333"/>
                </a:cubicBezTo>
                <a:cubicBezTo>
                  <a:pt x="43" y="413"/>
                  <a:pt x="43" y="413"/>
                  <a:pt x="43" y="413"/>
                </a:cubicBezTo>
                <a:cubicBezTo>
                  <a:pt x="43" y="417"/>
                  <a:pt x="46" y="420"/>
                  <a:pt x="50" y="420"/>
                </a:cubicBezTo>
                <a:cubicBezTo>
                  <a:pt x="126" y="420"/>
                  <a:pt x="126" y="420"/>
                  <a:pt x="126" y="420"/>
                </a:cubicBezTo>
                <a:cubicBezTo>
                  <a:pt x="130" y="420"/>
                  <a:pt x="133" y="417"/>
                  <a:pt x="133" y="413"/>
                </a:cubicBezTo>
                <a:cubicBezTo>
                  <a:pt x="133" y="333"/>
                  <a:pt x="133" y="333"/>
                  <a:pt x="133" y="333"/>
                </a:cubicBezTo>
                <a:cubicBezTo>
                  <a:pt x="133" y="329"/>
                  <a:pt x="130" y="326"/>
                  <a:pt x="126" y="326"/>
                </a:cubicBezTo>
                <a:close/>
                <a:moveTo>
                  <a:pt x="119" y="406"/>
                </a:moveTo>
                <a:cubicBezTo>
                  <a:pt x="57" y="406"/>
                  <a:pt x="57" y="406"/>
                  <a:pt x="57" y="406"/>
                </a:cubicBezTo>
                <a:cubicBezTo>
                  <a:pt x="57" y="340"/>
                  <a:pt x="57" y="340"/>
                  <a:pt x="57" y="340"/>
                </a:cubicBezTo>
                <a:cubicBezTo>
                  <a:pt x="119" y="340"/>
                  <a:pt x="119" y="340"/>
                  <a:pt x="119" y="340"/>
                </a:cubicBezTo>
                <a:lnTo>
                  <a:pt x="119" y="406"/>
                </a:lnTo>
                <a:close/>
                <a:moveTo>
                  <a:pt x="167" y="286"/>
                </a:moveTo>
                <a:cubicBezTo>
                  <a:pt x="244" y="286"/>
                  <a:pt x="244" y="286"/>
                  <a:pt x="244" y="286"/>
                </a:cubicBezTo>
                <a:cubicBezTo>
                  <a:pt x="248" y="286"/>
                  <a:pt x="251" y="283"/>
                  <a:pt x="251" y="279"/>
                </a:cubicBezTo>
                <a:cubicBezTo>
                  <a:pt x="251" y="199"/>
                  <a:pt x="251" y="199"/>
                  <a:pt x="251" y="199"/>
                </a:cubicBezTo>
                <a:cubicBezTo>
                  <a:pt x="251" y="195"/>
                  <a:pt x="248" y="192"/>
                  <a:pt x="244" y="192"/>
                </a:cubicBezTo>
                <a:cubicBezTo>
                  <a:pt x="167" y="192"/>
                  <a:pt x="167" y="192"/>
                  <a:pt x="167" y="192"/>
                </a:cubicBezTo>
                <a:cubicBezTo>
                  <a:pt x="164" y="192"/>
                  <a:pt x="160" y="195"/>
                  <a:pt x="160" y="199"/>
                </a:cubicBezTo>
                <a:cubicBezTo>
                  <a:pt x="160" y="279"/>
                  <a:pt x="160" y="279"/>
                  <a:pt x="160" y="279"/>
                </a:cubicBezTo>
                <a:cubicBezTo>
                  <a:pt x="160" y="283"/>
                  <a:pt x="164" y="286"/>
                  <a:pt x="167" y="286"/>
                </a:cubicBezTo>
                <a:close/>
                <a:moveTo>
                  <a:pt x="174" y="206"/>
                </a:moveTo>
                <a:cubicBezTo>
                  <a:pt x="237" y="206"/>
                  <a:pt x="237" y="206"/>
                  <a:pt x="237" y="206"/>
                </a:cubicBezTo>
                <a:cubicBezTo>
                  <a:pt x="237" y="272"/>
                  <a:pt x="237" y="272"/>
                  <a:pt x="237" y="272"/>
                </a:cubicBezTo>
                <a:cubicBezTo>
                  <a:pt x="174" y="272"/>
                  <a:pt x="174" y="272"/>
                  <a:pt x="174" y="272"/>
                </a:cubicBezTo>
                <a:lnTo>
                  <a:pt x="174" y="206"/>
                </a:lnTo>
                <a:close/>
                <a:moveTo>
                  <a:pt x="126" y="192"/>
                </a:moveTo>
                <a:cubicBezTo>
                  <a:pt x="50" y="192"/>
                  <a:pt x="50" y="192"/>
                  <a:pt x="50" y="192"/>
                </a:cubicBezTo>
                <a:cubicBezTo>
                  <a:pt x="46" y="192"/>
                  <a:pt x="43" y="195"/>
                  <a:pt x="43" y="199"/>
                </a:cubicBezTo>
                <a:cubicBezTo>
                  <a:pt x="43" y="279"/>
                  <a:pt x="43" y="279"/>
                  <a:pt x="43" y="279"/>
                </a:cubicBezTo>
                <a:cubicBezTo>
                  <a:pt x="43" y="283"/>
                  <a:pt x="46" y="286"/>
                  <a:pt x="50" y="286"/>
                </a:cubicBezTo>
                <a:cubicBezTo>
                  <a:pt x="126" y="286"/>
                  <a:pt x="126" y="286"/>
                  <a:pt x="126" y="286"/>
                </a:cubicBezTo>
                <a:cubicBezTo>
                  <a:pt x="130" y="286"/>
                  <a:pt x="133" y="283"/>
                  <a:pt x="133" y="279"/>
                </a:cubicBezTo>
                <a:cubicBezTo>
                  <a:pt x="133" y="199"/>
                  <a:pt x="133" y="199"/>
                  <a:pt x="133" y="199"/>
                </a:cubicBezTo>
                <a:cubicBezTo>
                  <a:pt x="133" y="195"/>
                  <a:pt x="130" y="192"/>
                  <a:pt x="126" y="192"/>
                </a:cubicBezTo>
                <a:close/>
                <a:moveTo>
                  <a:pt x="119" y="272"/>
                </a:moveTo>
                <a:cubicBezTo>
                  <a:pt x="57" y="272"/>
                  <a:pt x="57" y="272"/>
                  <a:pt x="57" y="272"/>
                </a:cubicBezTo>
                <a:cubicBezTo>
                  <a:pt x="57" y="206"/>
                  <a:pt x="57" y="206"/>
                  <a:pt x="57" y="206"/>
                </a:cubicBezTo>
                <a:cubicBezTo>
                  <a:pt x="119" y="206"/>
                  <a:pt x="119" y="206"/>
                  <a:pt x="119" y="206"/>
                </a:cubicBezTo>
                <a:lnTo>
                  <a:pt x="119" y="272"/>
                </a:lnTo>
                <a:close/>
                <a:moveTo>
                  <a:pt x="126" y="461"/>
                </a:moveTo>
                <a:cubicBezTo>
                  <a:pt x="50" y="461"/>
                  <a:pt x="50" y="461"/>
                  <a:pt x="50" y="461"/>
                </a:cubicBezTo>
                <a:cubicBezTo>
                  <a:pt x="46" y="461"/>
                  <a:pt x="43" y="465"/>
                  <a:pt x="43" y="468"/>
                </a:cubicBezTo>
                <a:cubicBezTo>
                  <a:pt x="43" y="549"/>
                  <a:pt x="43" y="549"/>
                  <a:pt x="43" y="549"/>
                </a:cubicBezTo>
                <a:cubicBezTo>
                  <a:pt x="43" y="553"/>
                  <a:pt x="46" y="556"/>
                  <a:pt x="50" y="556"/>
                </a:cubicBezTo>
                <a:cubicBezTo>
                  <a:pt x="126" y="556"/>
                  <a:pt x="126" y="556"/>
                  <a:pt x="126" y="556"/>
                </a:cubicBezTo>
                <a:cubicBezTo>
                  <a:pt x="130" y="556"/>
                  <a:pt x="133" y="553"/>
                  <a:pt x="133" y="549"/>
                </a:cubicBezTo>
                <a:cubicBezTo>
                  <a:pt x="133" y="468"/>
                  <a:pt x="133" y="468"/>
                  <a:pt x="133" y="468"/>
                </a:cubicBezTo>
                <a:cubicBezTo>
                  <a:pt x="133" y="465"/>
                  <a:pt x="130" y="461"/>
                  <a:pt x="126" y="461"/>
                </a:cubicBezTo>
                <a:close/>
                <a:moveTo>
                  <a:pt x="119" y="542"/>
                </a:moveTo>
                <a:cubicBezTo>
                  <a:pt x="57" y="542"/>
                  <a:pt x="57" y="542"/>
                  <a:pt x="57" y="542"/>
                </a:cubicBezTo>
                <a:cubicBezTo>
                  <a:pt x="57" y="475"/>
                  <a:pt x="57" y="475"/>
                  <a:pt x="57" y="475"/>
                </a:cubicBezTo>
                <a:cubicBezTo>
                  <a:pt x="119" y="475"/>
                  <a:pt x="119" y="475"/>
                  <a:pt x="119" y="475"/>
                </a:cubicBezTo>
                <a:lnTo>
                  <a:pt x="119" y="542"/>
                </a:lnTo>
                <a:close/>
                <a:moveTo>
                  <a:pt x="569" y="0"/>
                </a:moveTo>
                <a:cubicBezTo>
                  <a:pt x="288" y="0"/>
                  <a:pt x="288" y="0"/>
                  <a:pt x="288" y="0"/>
                </a:cubicBezTo>
                <a:cubicBezTo>
                  <a:pt x="284" y="0"/>
                  <a:pt x="281" y="3"/>
                  <a:pt x="281" y="7"/>
                </a:cubicBezTo>
                <a:cubicBezTo>
                  <a:pt x="281" y="146"/>
                  <a:pt x="281" y="146"/>
                  <a:pt x="281" y="146"/>
                </a:cubicBezTo>
                <a:cubicBezTo>
                  <a:pt x="7" y="146"/>
                  <a:pt x="7" y="146"/>
                  <a:pt x="7" y="146"/>
                </a:cubicBezTo>
                <a:cubicBezTo>
                  <a:pt x="3" y="146"/>
                  <a:pt x="0" y="149"/>
                  <a:pt x="0" y="153"/>
                </a:cubicBezTo>
                <a:cubicBezTo>
                  <a:pt x="0" y="606"/>
                  <a:pt x="0" y="606"/>
                  <a:pt x="0" y="606"/>
                </a:cubicBezTo>
                <a:cubicBezTo>
                  <a:pt x="0" y="609"/>
                  <a:pt x="3" y="613"/>
                  <a:pt x="7" y="613"/>
                </a:cubicBezTo>
                <a:cubicBezTo>
                  <a:pt x="167" y="613"/>
                  <a:pt x="167" y="613"/>
                  <a:pt x="167" y="613"/>
                </a:cubicBezTo>
                <a:cubicBezTo>
                  <a:pt x="171" y="613"/>
                  <a:pt x="174" y="609"/>
                  <a:pt x="174" y="606"/>
                </a:cubicBezTo>
                <a:cubicBezTo>
                  <a:pt x="174" y="475"/>
                  <a:pt x="174" y="475"/>
                  <a:pt x="174" y="475"/>
                </a:cubicBezTo>
                <a:cubicBezTo>
                  <a:pt x="237" y="475"/>
                  <a:pt x="237" y="475"/>
                  <a:pt x="237" y="475"/>
                </a:cubicBezTo>
                <a:cubicBezTo>
                  <a:pt x="237" y="606"/>
                  <a:pt x="237" y="606"/>
                  <a:pt x="237" y="606"/>
                </a:cubicBezTo>
                <a:cubicBezTo>
                  <a:pt x="237" y="609"/>
                  <a:pt x="240" y="613"/>
                  <a:pt x="244" y="613"/>
                </a:cubicBezTo>
                <a:cubicBezTo>
                  <a:pt x="288" y="613"/>
                  <a:pt x="288" y="613"/>
                  <a:pt x="288" y="613"/>
                </a:cubicBezTo>
                <a:cubicBezTo>
                  <a:pt x="449" y="613"/>
                  <a:pt x="449" y="613"/>
                  <a:pt x="449" y="613"/>
                </a:cubicBezTo>
                <a:cubicBezTo>
                  <a:pt x="453" y="613"/>
                  <a:pt x="456" y="609"/>
                  <a:pt x="456" y="606"/>
                </a:cubicBezTo>
                <a:cubicBezTo>
                  <a:pt x="456" y="475"/>
                  <a:pt x="456" y="475"/>
                  <a:pt x="456" y="475"/>
                </a:cubicBezTo>
                <a:cubicBezTo>
                  <a:pt x="518" y="475"/>
                  <a:pt x="518" y="475"/>
                  <a:pt x="518" y="475"/>
                </a:cubicBezTo>
                <a:cubicBezTo>
                  <a:pt x="518" y="606"/>
                  <a:pt x="518" y="606"/>
                  <a:pt x="518" y="606"/>
                </a:cubicBezTo>
                <a:cubicBezTo>
                  <a:pt x="518" y="609"/>
                  <a:pt x="521" y="613"/>
                  <a:pt x="525" y="613"/>
                </a:cubicBezTo>
                <a:cubicBezTo>
                  <a:pt x="569" y="613"/>
                  <a:pt x="569" y="613"/>
                  <a:pt x="569" y="613"/>
                </a:cubicBezTo>
                <a:cubicBezTo>
                  <a:pt x="573" y="613"/>
                  <a:pt x="576" y="609"/>
                  <a:pt x="576" y="606"/>
                </a:cubicBezTo>
                <a:cubicBezTo>
                  <a:pt x="576" y="7"/>
                  <a:pt x="576" y="7"/>
                  <a:pt x="576" y="7"/>
                </a:cubicBezTo>
                <a:cubicBezTo>
                  <a:pt x="576" y="3"/>
                  <a:pt x="573" y="0"/>
                  <a:pt x="569" y="0"/>
                </a:cubicBezTo>
                <a:close/>
                <a:moveTo>
                  <a:pt x="244" y="461"/>
                </a:moveTo>
                <a:cubicBezTo>
                  <a:pt x="167" y="461"/>
                  <a:pt x="167" y="461"/>
                  <a:pt x="167" y="461"/>
                </a:cubicBezTo>
                <a:cubicBezTo>
                  <a:pt x="164" y="461"/>
                  <a:pt x="160" y="465"/>
                  <a:pt x="160" y="468"/>
                </a:cubicBezTo>
                <a:cubicBezTo>
                  <a:pt x="160" y="599"/>
                  <a:pt x="160" y="599"/>
                  <a:pt x="160" y="599"/>
                </a:cubicBezTo>
                <a:cubicBezTo>
                  <a:pt x="14" y="599"/>
                  <a:pt x="14" y="599"/>
                  <a:pt x="14" y="599"/>
                </a:cubicBezTo>
                <a:cubicBezTo>
                  <a:pt x="14" y="160"/>
                  <a:pt x="14" y="160"/>
                  <a:pt x="14" y="160"/>
                </a:cubicBezTo>
                <a:cubicBezTo>
                  <a:pt x="281" y="160"/>
                  <a:pt x="281" y="160"/>
                  <a:pt x="281" y="160"/>
                </a:cubicBezTo>
                <a:cubicBezTo>
                  <a:pt x="281" y="599"/>
                  <a:pt x="281" y="599"/>
                  <a:pt x="281" y="599"/>
                </a:cubicBezTo>
                <a:cubicBezTo>
                  <a:pt x="251" y="599"/>
                  <a:pt x="251" y="599"/>
                  <a:pt x="251" y="599"/>
                </a:cubicBezTo>
                <a:cubicBezTo>
                  <a:pt x="251" y="468"/>
                  <a:pt x="251" y="468"/>
                  <a:pt x="251" y="468"/>
                </a:cubicBezTo>
                <a:cubicBezTo>
                  <a:pt x="251" y="465"/>
                  <a:pt x="248" y="461"/>
                  <a:pt x="244" y="461"/>
                </a:cubicBezTo>
                <a:close/>
                <a:moveTo>
                  <a:pt x="562" y="599"/>
                </a:moveTo>
                <a:cubicBezTo>
                  <a:pt x="532" y="599"/>
                  <a:pt x="532" y="599"/>
                  <a:pt x="532" y="599"/>
                </a:cubicBezTo>
                <a:cubicBezTo>
                  <a:pt x="532" y="468"/>
                  <a:pt x="532" y="468"/>
                  <a:pt x="532" y="468"/>
                </a:cubicBezTo>
                <a:cubicBezTo>
                  <a:pt x="532" y="465"/>
                  <a:pt x="529" y="461"/>
                  <a:pt x="525" y="461"/>
                </a:cubicBezTo>
                <a:cubicBezTo>
                  <a:pt x="449" y="461"/>
                  <a:pt x="449" y="461"/>
                  <a:pt x="449" y="461"/>
                </a:cubicBezTo>
                <a:cubicBezTo>
                  <a:pt x="445" y="461"/>
                  <a:pt x="442" y="465"/>
                  <a:pt x="442" y="468"/>
                </a:cubicBezTo>
                <a:cubicBezTo>
                  <a:pt x="442" y="599"/>
                  <a:pt x="442" y="599"/>
                  <a:pt x="442" y="599"/>
                </a:cubicBezTo>
                <a:cubicBezTo>
                  <a:pt x="295" y="599"/>
                  <a:pt x="295" y="599"/>
                  <a:pt x="295" y="599"/>
                </a:cubicBezTo>
                <a:cubicBezTo>
                  <a:pt x="295" y="153"/>
                  <a:pt x="295" y="153"/>
                  <a:pt x="295" y="153"/>
                </a:cubicBezTo>
                <a:cubicBezTo>
                  <a:pt x="295" y="14"/>
                  <a:pt x="295" y="14"/>
                  <a:pt x="295" y="14"/>
                </a:cubicBezTo>
                <a:cubicBezTo>
                  <a:pt x="562" y="14"/>
                  <a:pt x="562" y="14"/>
                  <a:pt x="562" y="14"/>
                </a:cubicBezTo>
                <a:lnTo>
                  <a:pt x="562" y="599"/>
                </a:lnTo>
                <a:close/>
                <a:moveTo>
                  <a:pt x="449" y="420"/>
                </a:moveTo>
                <a:cubicBezTo>
                  <a:pt x="525" y="420"/>
                  <a:pt x="525" y="420"/>
                  <a:pt x="525" y="420"/>
                </a:cubicBezTo>
                <a:cubicBezTo>
                  <a:pt x="529" y="420"/>
                  <a:pt x="532" y="417"/>
                  <a:pt x="532" y="413"/>
                </a:cubicBezTo>
                <a:cubicBezTo>
                  <a:pt x="532" y="333"/>
                  <a:pt x="532" y="333"/>
                  <a:pt x="532" y="333"/>
                </a:cubicBezTo>
                <a:cubicBezTo>
                  <a:pt x="532" y="329"/>
                  <a:pt x="529" y="326"/>
                  <a:pt x="525" y="326"/>
                </a:cubicBezTo>
                <a:cubicBezTo>
                  <a:pt x="449" y="326"/>
                  <a:pt x="449" y="326"/>
                  <a:pt x="449" y="326"/>
                </a:cubicBezTo>
                <a:cubicBezTo>
                  <a:pt x="445" y="326"/>
                  <a:pt x="442" y="329"/>
                  <a:pt x="442" y="333"/>
                </a:cubicBezTo>
                <a:cubicBezTo>
                  <a:pt x="442" y="413"/>
                  <a:pt x="442" y="413"/>
                  <a:pt x="442" y="413"/>
                </a:cubicBezTo>
                <a:cubicBezTo>
                  <a:pt x="442" y="417"/>
                  <a:pt x="445" y="420"/>
                  <a:pt x="449" y="420"/>
                </a:cubicBezTo>
                <a:close/>
                <a:moveTo>
                  <a:pt x="456" y="340"/>
                </a:moveTo>
                <a:cubicBezTo>
                  <a:pt x="518" y="340"/>
                  <a:pt x="518" y="340"/>
                  <a:pt x="518" y="340"/>
                </a:cubicBezTo>
                <a:cubicBezTo>
                  <a:pt x="518" y="406"/>
                  <a:pt x="518" y="406"/>
                  <a:pt x="518" y="406"/>
                </a:cubicBezTo>
                <a:cubicBezTo>
                  <a:pt x="456" y="406"/>
                  <a:pt x="456" y="406"/>
                  <a:pt x="456" y="406"/>
                </a:cubicBezTo>
                <a:lnTo>
                  <a:pt x="456" y="340"/>
                </a:lnTo>
                <a:close/>
                <a:moveTo>
                  <a:pt x="331" y="420"/>
                </a:moveTo>
                <a:cubicBezTo>
                  <a:pt x="407" y="420"/>
                  <a:pt x="407" y="420"/>
                  <a:pt x="407" y="420"/>
                </a:cubicBezTo>
                <a:cubicBezTo>
                  <a:pt x="411" y="420"/>
                  <a:pt x="414" y="417"/>
                  <a:pt x="414" y="413"/>
                </a:cubicBezTo>
                <a:cubicBezTo>
                  <a:pt x="414" y="333"/>
                  <a:pt x="414" y="333"/>
                  <a:pt x="414" y="333"/>
                </a:cubicBezTo>
                <a:cubicBezTo>
                  <a:pt x="414" y="329"/>
                  <a:pt x="411" y="326"/>
                  <a:pt x="407" y="326"/>
                </a:cubicBezTo>
                <a:cubicBezTo>
                  <a:pt x="331" y="326"/>
                  <a:pt x="331" y="326"/>
                  <a:pt x="331" y="326"/>
                </a:cubicBezTo>
                <a:cubicBezTo>
                  <a:pt x="327" y="326"/>
                  <a:pt x="324" y="329"/>
                  <a:pt x="324" y="333"/>
                </a:cubicBezTo>
                <a:cubicBezTo>
                  <a:pt x="324" y="413"/>
                  <a:pt x="324" y="413"/>
                  <a:pt x="324" y="413"/>
                </a:cubicBezTo>
                <a:cubicBezTo>
                  <a:pt x="324" y="417"/>
                  <a:pt x="327" y="420"/>
                  <a:pt x="331" y="420"/>
                </a:cubicBezTo>
                <a:close/>
                <a:moveTo>
                  <a:pt x="338" y="340"/>
                </a:moveTo>
                <a:cubicBezTo>
                  <a:pt x="400" y="340"/>
                  <a:pt x="400" y="340"/>
                  <a:pt x="400" y="340"/>
                </a:cubicBezTo>
                <a:cubicBezTo>
                  <a:pt x="400" y="406"/>
                  <a:pt x="400" y="406"/>
                  <a:pt x="400" y="406"/>
                </a:cubicBezTo>
                <a:cubicBezTo>
                  <a:pt x="338" y="406"/>
                  <a:pt x="338" y="406"/>
                  <a:pt x="338" y="406"/>
                </a:cubicBezTo>
                <a:lnTo>
                  <a:pt x="338" y="340"/>
                </a:lnTo>
                <a:close/>
                <a:moveTo>
                  <a:pt x="449" y="286"/>
                </a:moveTo>
                <a:cubicBezTo>
                  <a:pt x="525" y="286"/>
                  <a:pt x="525" y="286"/>
                  <a:pt x="525" y="286"/>
                </a:cubicBezTo>
                <a:cubicBezTo>
                  <a:pt x="529" y="286"/>
                  <a:pt x="532" y="283"/>
                  <a:pt x="532" y="279"/>
                </a:cubicBezTo>
                <a:cubicBezTo>
                  <a:pt x="532" y="199"/>
                  <a:pt x="532" y="199"/>
                  <a:pt x="532" y="199"/>
                </a:cubicBezTo>
                <a:cubicBezTo>
                  <a:pt x="532" y="195"/>
                  <a:pt x="529" y="192"/>
                  <a:pt x="525" y="192"/>
                </a:cubicBezTo>
                <a:cubicBezTo>
                  <a:pt x="449" y="192"/>
                  <a:pt x="449" y="192"/>
                  <a:pt x="449" y="192"/>
                </a:cubicBezTo>
                <a:cubicBezTo>
                  <a:pt x="445" y="192"/>
                  <a:pt x="442" y="195"/>
                  <a:pt x="442" y="199"/>
                </a:cubicBezTo>
                <a:cubicBezTo>
                  <a:pt x="442" y="279"/>
                  <a:pt x="442" y="279"/>
                  <a:pt x="442" y="279"/>
                </a:cubicBezTo>
                <a:cubicBezTo>
                  <a:pt x="442" y="283"/>
                  <a:pt x="445" y="286"/>
                  <a:pt x="449" y="286"/>
                </a:cubicBezTo>
                <a:close/>
                <a:moveTo>
                  <a:pt x="456" y="206"/>
                </a:moveTo>
                <a:cubicBezTo>
                  <a:pt x="518" y="206"/>
                  <a:pt x="518" y="206"/>
                  <a:pt x="518" y="206"/>
                </a:cubicBezTo>
                <a:cubicBezTo>
                  <a:pt x="518" y="272"/>
                  <a:pt x="518" y="272"/>
                  <a:pt x="518" y="272"/>
                </a:cubicBezTo>
                <a:cubicBezTo>
                  <a:pt x="456" y="272"/>
                  <a:pt x="456" y="272"/>
                  <a:pt x="456" y="272"/>
                </a:cubicBezTo>
                <a:lnTo>
                  <a:pt x="456" y="206"/>
                </a:lnTo>
                <a:close/>
                <a:moveTo>
                  <a:pt x="331" y="286"/>
                </a:moveTo>
                <a:cubicBezTo>
                  <a:pt x="407" y="286"/>
                  <a:pt x="407" y="286"/>
                  <a:pt x="407" y="286"/>
                </a:cubicBezTo>
                <a:cubicBezTo>
                  <a:pt x="411" y="286"/>
                  <a:pt x="414" y="283"/>
                  <a:pt x="414" y="279"/>
                </a:cubicBezTo>
                <a:cubicBezTo>
                  <a:pt x="414" y="199"/>
                  <a:pt x="414" y="199"/>
                  <a:pt x="414" y="199"/>
                </a:cubicBezTo>
                <a:cubicBezTo>
                  <a:pt x="414" y="195"/>
                  <a:pt x="411" y="192"/>
                  <a:pt x="407" y="192"/>
                </a:cubicBezTo>
                <a:cubicBezTo>
                  <a:pt x="331" y="192"/>
                  <a:pt x="331" y="192"/>
                  <a:pt x="331" y="192"/>
                </a:cubicBezTo>
                <a:cubicBezTo>
                  <a:pt x="327" y="192"/>
                  <a:pt x="324" y="195"/>
                  <a:pt x="324" y="199"/>
                </a:cubicBezTo>
                <a:cubicBezTo>
                  <a:pt x="324" y="279"/>
                  <a:pt x="324" y="279"/>
                  <a:pt x="324" y="279"/>
                </a:cubicBezTo>
                <a:cubicBezTo>
                  <a:pt x="324" y="283"/>
                  <a:pt x="327" y="286"/>
                  <a:pt x="331" y="286"/>
                </a:cubicBezTo>
                <a:close/>
                <a:moveTo>
                  <a:pt x="338" y="206"/>
                </a:moveTo>
                <a:cubicBezTo>
                  <a:pt x="400" y="206"/>
                  <a:pt x="400" y="206"/>
                  <a:pt x="400" y="206"/>
                </a:cubicBezTo>
                <a:cubicBezTo>
                  <a:pt x="400" y="272"/>
                  <a:pt x="400" y="272"/>
                  <a:pt x="400" y="272"/>
                </a:cubicBezTo>
                <a:cubicBezTo>
                  <a:pt x="338" y="272"/>
                  <a:pt x="338" y="272"/>
                  <a:pt x="338" y="272"/>
                </a:cubicBezTo>
                <a:lnTo>
                  <a:pt x="338" y="206"/>
                </a:lnTo>
                <a:close/>
                <a:moveTo>
                  <a:pt x="449" y="153"/>
                </a:moveTo>
                <a:cubicBezTo>
                  <a:pt x="525" y="153"/>
                  <a:pt x="525" y="153"/>
                  <a:pt x="525" y="153"/>
                </a:cubicBezTo>
                <a:cubicBezTo>
                  <a:pt x="529" y="153"/>
                  <a:pt x="532" y="150"/>
                  <a:pt x="532" y="146"/>
                </a:cubicBezTo>
                <a:cubicBezTo>
                  <a:pt x="532" y="66"/>
                  <a:pt x="532" y="66"/>
                  <a:pt x="532" y="66"/>
                </a:cubicBezTo>
                <a:cubicBezTo>
                  <a:pt x="532" y="62"/>
                  <a:pt x="529" y="59"/>
                  <a:pt x="525" y="59"/>
                </a:cubicBezTo>
                <a:cubicBezTo>
                  <a:pt x="449" y="59"/>
                  <a:pt x="449" y="59"/>
                  <a:pt x="449" y="59"/>
                </a:cubicBezTo>
                <a:cubicBezTo>
                  <a:pt x="445" y="59"/>
                  <a:pt x="442" y="62"/>
                  <a:pt x="442" y="66"/>
                </a:cubicBezTo>
                <a:cubicBezTo>
                  <a:pt x="442" y="146"/>
                  <a:pt x="442" y="146"/>
                  <a:pt x="442" y="146"/>
                </a:cubicBezTo>
                <a:cubicBezTo>
                  <a:pt x="442" y="150"/>
                  <a:pt x="445" y="153"/>
                  <a:pt x="449" y="153"/>
                </a:cubicBezTo>
                <a:close/>
                <a:moveTo>
                  <a:pt x="456" y="73"/>
                </a:moveTo>
                <a:cubicBezTo>
                  <a:pt x="518" y="73"/>
                  <a:pt x="518" y="73"/>
                  <a:pt x="518" y="73"/>
                </a:cubicBezTo>
                <a:cubicBezTo>
                  <a:pt x="518" y="139"/>
                  <a:pt x="518" y="139"/>
                  <a:pt x="518" y="139"/>
                </a:cubicBezTo>
                <a:cubicBezTo>
                  <a:pt x="456" y="139"/>
                  <a:pt x="456" y="139"/>
                  <a:pt x="456" y="139"/>
                </a:cubicBezTo>
                <a:lnTo>
                  <a:pt x="456" y="73"/>
                </a:lnTo>
                <a:close/>
                <a:moveTo>
                  <a:pt x="331" y="153"/>
                </a:moveTo>
                <a:cubicBezTo>
                  <a:pt x="407" y="153"/>
                  <a:pt x="407" y="153"/>
                  <a:pt x="407" y="153"/>
                </a:cubicBezTo>
                <a:cubicBezTo>
                  <a:pt x="411" y="153"/>
                  <a:pt x="414" y="150"/>
                  <a:pt x="414" y="146"/>
                </a:cubicBezTo>
                <a:cubicBezTo>
                  <a:pt x="414" y="66"/>
                  <a:pt x="414" y="66"/>
                  <a:pt x="414" y="66"/>
                </a:cubicBezTo>
                <a:cubicBezTo>
                  <a:pt x="414" y="62"/>
                  <a:pt x="411" y="59"/>
                  <a:pt x="407" y="59"/>
                </a:cubicBezTo>
                <a:cubicBezTo>
                  <a:pt x="331" y="59"/>
                  <a:pt x="331" y="59"/>
                  <a:pt x="331" y="59"/>
                </a:cubicBezTo>
                <a:cubicBezTo>
                  <a:pt x="327" y="59"/>
                  <a:pt x="324" y="62"/>
                  <a:pt x="324" y="66"/>
                </a:cubicBezTo>
                <a:cubicBezTo>
                  <a:pt x="324" y="146"/>
                  <a:pt x="324" y="146"/>
                  <a:pt x="324" y="146"/>
                </a:cubicBezTo>
                <a:cubicBezTo>
                  <a:pt x="324" y="150"/>
                  <a:pt x="327" y="153"/>
                  <a:pt x="331" y="153"/>
                </a:cubicBezTo>
                <a:close/>
                <a:moveTo>
                  <a:pt x="338" y="73"/>
                </a:moveTo>
                <a:cubicBezTo>
                  <a:pt x="400" y="73"/>
                  <a:pt x="400" y="73"/>
                  <a:pt x="400" y="73"/>
                </a:cubicBezTo>
                <a:cubicBezTo>
                  <a:pt x="400" y="139"/>
                  <a:pt x="400" y="139"/>
                  <a:pt x="400" y="139"/>
                </a:cubicBezTo>
                <a:cubicBezTo>
                  <a:pt x="338" y="139"/>
                  <a:pt x="338" y="139"/>
                  <a:pt x="338" y="139"/>
                </a:cubicBezTo>
                <a:lnTo>
                  <a:pt x="338" y="73"/>
                </a:lnTo>
                <a:close/>
                <a:moveTo>
                  <a:pt x="331" y="556"/>
                </a:moveTo>
                <a:cubicBezTo>
                  <a:pt x="407" y="556"/>
                  <a:pt x="407" y="556"/>
                  <a:pt x="407" y="556"/>
                </a:cubicBezTo>
                <a:cubicBezTo>
                  <a:pt x="411" y="556"/>
                  <a:pt x="414" y="553"/>
                  <a:pt x="414" y="549"/>
                </a:cubicBezTo>
                <a:cubicBezTo>
                  <a:pt x="414" y="468"/>
                  <a:pt x="414" y="468"/>
                  <a:pt x="414" y="468"/>
                </a:cubicBezTo>
                <a:cubicBezTo>
                  <a:pt x="414" y="465"/>
                  <a:pt x="411" y="461"/>
                  <a:pt x="407" y="461"/>
                </a:cubicBezTo>
                <a:cubicBezTo>
                  <a:pt x="331" y="461"/>
                  <a:pt x="331" y="461"/>
                  <a:pt x="331" y="461"/>
                </a:cubicBezTo>
                <a:cubicBezTo>
                  <a:pt x="327" y="461"/>
                  <a:pt x="324" y="465"/>
                  <a:pt x="324" y="468"/>
                </a:cubicBezTo>
                <a:cubicBezTo>
                  <a:pt x="324" y="549"/>
                  <a:pt x="324" y="549"/>
                  <a:pt x="324" y="549"/>
                </a:cubicBezTo>
                <a:cubicBezTo>
                  <a:pt x="324" y="553"/>
                  <a:pt x="327" y="556"/>
                  <a:pt x="331" y="556"/>
                </a:cubicBezTo>
                <a:close/>
                <a:moveTo>
                  <a:pt x="338" y="475"/>
                </a:moveTo>
                <a:cubicBezTo>
                  <a:pt x="400" y="475"/>
                  <a:pt x="400" y="475"/>
                  <a:pt x="400" y="475"/>
                </a:cubicBezTo>
                <a:cubicBezTo>
                  <a:pt x="400" y="542"/>
                  <a:pt x="400" y="542"/>
                  <a:pt x="400" y="542"/>
                </a:cubicBezTo>
                <a:cubicBezTo>
                  <a:pt x="338" y="542"/>
                  <a:pt x="338" y="542"/>
                  <a:pt x="338" y="542"/>
                </a:cubicBezTo>
                <a:lnTo>
                  <a:pt x="338" y="47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91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2" grpId="0" animBg="1"/>
      <p:bldP spid="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CFDF"/>
            </a:gs>
            <a:gs pos="60000">
              <a:srgbClr val="409BC8"/>
            </a:gs>
            <a:gs pos="100000">
              <a:srgbClr val="5D7DD9"/>
            </a:gs>
          </a:gsLst>
          <a:lin ang="8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636242A3-B2ED-4813-99A9-568F0A6285BD}"/>
              </a:ext>
            </a:extLst>
          </p:cNvPr>
          <p:cNvSpPr/>
          <p:nvPr/>
        </p:nvSpPr>
        <p:spPr>
          <a:xfrm>
            <a:off x="1415082" y="2668656"/>
            <a:ext cx="1520687" cy="1520687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706655-8C19-4DC4-9847-2F376629361A}"/>
              </a:ext>
            </a:extLst>
          </p:cNvPr>
          <p:cNvSpPr/>
          <p:nvPr/>
        </p:nvSpPr>
        <p:spPr>
          <a:xfrm>
            <a:off x="3182555" y="2397947"/>
            <a:ext cx="947737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3200" dirty="0">
                <a:solidFill>
                  <a:schemeClr val="bg1"/>
                </a:solidFill>
              </a:rPr>
              <a:t>Mobile</a:t>
            </a:r>
          </a:p>
          <a:p>
            <a:pPr marL="342900" indent="-342900"/>
            <a:r>
              <a:rPr lang="en-US" sz="3200" dirty="0">
                <a:solidFill>
                  <a:schemeClr val="bg1"/>
                </a:solidFill>
              </a:rPr>
              <a:t>Web</a:t>
            </a:r>
          </a:p>
          <a:p>
            <a:pPr marL="342900" indent="-342900"/>
            <a:r>
              <a:rPr lang="en-US" sz="3200" dirty="0">
                <a:solidFill>
                  <a:schemeClr val="bg1"/>
                </a:solidFill>
              </a:rPr>
              <a:t>On-Demand</a:t>
            </a:r>
          </a:p>
          <a:p>
            <a:pPr marL="342900" indent="-342900"/>
            <a:r>
              <a:rPr lang="en-US" sz="3200" dirty="0">
                <a:solidFill>
                  <a:schemeClr val="bg1"/>
                </a:solidFill>
              </a:rPr>
              <a:t>Concierge</a:t>
            </a:r>
          </a:p>
        </p:txBody>
      </p:sp>
      <p:sp>
        <p:nvSpPr>
          <p:cNvPr id="21" name="Freeform 25">
            <a:extLst>
              <a:ext uri="{FF2B5EF4-FFF2-40B4-BE49-F238E27FC236}">
                <a16:creationId xmlns:a16="http://schemas.microsoft.com/office/drawing/2014/main" id="{32737D16-AF2D-4A54-90A6-1680412BAF19}"/>
              </a:ext>
            </a:extLst>
          </p:cNvPr>
          <p:cNvSpPr>
            <a:spLocks noEditPoints="1"/>
          </p:cNvSpPr>
          <p:nvPr/>
        </p:nvSpPr>
        <p:spPr bwMode="auto">
          <a:xfrm>
            <a:off x="1833868" y="3148163"/>
            <a:ext cx="683114" cy="561672"/>
          </a:xfrm>
          <a:custGeom>
            <a:avLst/>
            <a:gdLst>
              <a:gd name="T0" fmla="*/ 414 w 444"/>
              <a:gd name="T1" fmla="*/ 172 h 365"/>
              <a:gd name="T2" fmla="*/ 392 w 444"/>
              <a:gd name="T3" fmla="*/ 0 h 365"/>
              <a:gd name="T4" fmla="*/ 0 w 444"/>
              <a:gd name="T5" fmla="*/ 22 h 365"/>
              <a:gd name="T6" fmla="*/ 22 w 444"/>
              <a:gd name="T7" fmla="*/ 283 h 365"/>
              <a:gd name="T8" fmla="*/ 144 w 444"/>
              <a:gd name="T9" fmla="*/ 355 h 365"/>
              <a:gd name="T10" fmla="*/ 118 w 444"/>
              <a:gd name="T11" fmla="*/ 360 h 365"/>
              <a:gd name="T12" fmla="*/ 291 w 444"/>
              <a:gd name="T13" fmla="*/ 365 h 365"/>
              <a:gd name="T14" fmla="*/ 291 w 444"/>
              <a:gd name="T15" fmla="*/ 355 h 365"/>
              <a:gd name="T16" fmla="*/ 254 w 444"/>
              <a:gd name="T17" fmla="*/ 283 h 365"/>
              <a:gd name="T18" fmla="*/ 326 w 444"/>
              <a:gd name="T19" fmla="*/ 348 h 365"/>
              <a:gd name="T20" fmla="*/ 427 w 444"/>
              <a:gd name="T21" fmla="*/ 365 h 365"/>
              <a:gd name="T22" fmla="*/ 444 w 444"/>
              <a:gd name="T23" fmla="*/ 189 h 365"/>
              <a:gd name="T24" fmla="*/ 10 w 444"/>
              <a:gd name="T25" fmla="*/ 22 h 365"/>
              <a:gd name="T26" fmla="*/ 392 w 444"/>
              <a:gd name="T27" fmla="*/ 9 h 365"/>
              <a:gd name="T28" fmla="*/ 404 w 444"/>
              <a:gd name="T29" fmla="*/ 36 h 365"/>
              <a:gd name="T30" fmla="*/ 10 w 444"/>
              <a:gd name="T31" fmla="*/ 22 h 365"/>
              <a:gd name="T32" fmla="*/ 158 w 444"/>
              <a:gd name="T33" fmla="*/ 355 h 365"/>
              <a:gd name="T34" fmla="*/ 245 w 444"/>
              <a:gd name="T35" fmla="*/ 283 h 365"/>
              <a:gd name="T36" fmla="*/ 259 w 444"/>
              <a:gd name="T37" fmla="*/ 355 h 365"/>
              <a:gd name="T38" fmla="*/ 22 w 444"/>
              <a:gd name="T39" fmla="*/ 273 h 365"/>
              <a:gd name="T40" fmla="*/ 10 w 444"/>
              <a:gd name="T41" fmla="*/ 247 h 365"/>
              <a:gd name="T42" fmla="*/ 326 w 444"/>
              <a:gd name="T43" fmla="*/ 273 h 365"/>
              <a:gd name="T44" fmla="*/ 326 w 444"/>
              <a:gd name="T45" fmla="*/ 237 h 365"/>
              <a:gd name="T46" fmla="*/ 10 w 444"/>
              <a:gd name="T47" fmla="*/ 45 h 365"/>
              <a:gd name="T48" fmla="*/ 404 w 444"/>
              <a:gd name="T49" fmla="*/ 172 h 365"/>
              <a:gd name="T50" fmla="*/ 326 w 444"/>
              <a:gd name="T51" fmla="*/ 189 h 365"/>
              <a:gd name="T52" fmla="*/ 427 w 444"/>
              <a:gd name="T53" fmla="*/ 355 h 365"/>
              <a:gd name="T54" fmla="*/ 336 w 444"/>
              <a:gd name="T55" fmla="*/ 348 h 365"/>
              <a:gd name="T56" fmla="*/ 434 w 444"/>
              <a:gd name="T57" fmla="*/ 339 h 365"/>
              <a:gd name="T58" fmla="*/ 434 w 444"/>
              <a:gd name="T59" fmla="*/ 329 h 365"/>
              <a:gd name="T60" fmla="*/ 336 w 444"/>
              <a:gd name="T61" fmla="*/ 205 h 365"/>
              <a:gd name="T62" fmla="*/ 434 w 444"/>
              <a:gd name="T63" fmla="*/ 329 h 365"/>
              <a:gd name="T64" fmla="*/ 336 w 444"/>
              <a:gd name="T65" fmla="*/ 196 h 365"/>
              <a:gd name="T66" fmla="*/ 343 w 444"/>
              <a:gd name="T67" fmla="*/ 181 h 365"/>
              <a:gd name="T68" fmla="*/ 434 w 444"/>
              <a:gd name="T69" fmla="*/ 189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44" h="365">
                <a:moveTo>
                  <a:pt x="427" y="172"/>
                </a:moveTo>
                <a:cubicBezTo>
                  <a:pt x="414" y="172"/>
                  <a:pt x="414" y="172"/>
                  <a:pt x="414" y="172"/>
                </a:cubicBezTo>
                <a:cubicBezTo>
                  <a:pt x="414" y="22"/>
                  <a:pt x="414" y="22"/>
                  <a:pt x="414" y="22"/>
                </a:cubicBezTo>
                <a:cubicBezTo>
                  <a:pt x="414" y="10"/>
                  <a:pt x="404" y="0"/>
                  <a:pt x="39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10" y="0"/>
                  <a:pt x="0" y="10"/>
                  <a:pt x="0" y="22"/>
                </a:cubicBezTo>
                <a:cubicBezTo>
                  <a:pt x="0" y="261"/>
                  <a:pt x="0" y="261"/>
                  <a:pt x="0" y="261"/>
                </a:cubicBezTo>
                <a:cubicBezTo>
                  <a:pt x="0" y="273"/>
                  <a:pt x="10" y="283"/>
                  <a:pt x="22" y="283"/>
                </a:cubicBezTo>
                <a:cubicBezTo>
                  <a:pt x="163" y="283"/>
                  <a:pt x="163" y="283"/>
                  <a:pt x="163" y="283"/>
                </a:cubicBezTo>
                <a:cubicBezTo>
                  <a:pt x="161" y="319"/>
                  <a:pt x="154" y="355"/>
                  <a:pt x="144" y="355"/>
                </a:cubicBezTo>
                <a:cubicBezTo>
                  <a:pt x="123" y="355"/>
                  <a:pt x="123" y="355"/>
                  <a:pt x="123" y="355"/>
                </a:cubicBezTo>
                <a:cubicBezTo>
                  <a:pt x="120" y="355"/>
                  <a:pt x="118" y="358"/>
                  <a:pt x="118" y="360"/>
                </a:cubicBezTo>
                <a:cubicBezTo>
                  <a:pt x="118" y="363"/>
                  <a:pt x="120" y="365"/>
                  <a:pt x="123" y="365"/>
                </a:cubicBezTo>
                <a:cubicBezTo>
                  <a:pt x="291" y="365"/>
                  <a:pt x="291" y="365"/>
                  <a:pt x="291" y="365"/>
                </a:cubicBezTo>
                <a:cubicBezTo>
                  <a:pt x="294" y="365"/>
                  <a:pt x="296" y="363"/>
                  <a:pt x="296" y="360"/>
                </a:cubicBezTo>
                <a:cubicBezTo>
                  <a:pt x="296" y="358"/>
                  <a:pt x="294" y="355"/>
                  <a:pt x="291" y="355"/>
                </a:cubicBezTo>
                <a:cubicBezTo>
                  <a:pt x="273" y="355"/>
                  <a:pt x="273" y="355"/>
                  <a:pt x="273" y="355"/>
                </a:cubicBezTo>
                <a:cubicBezTo>
                  <a:pt x="264" y="355"/>
                  <a:pt x="256" y="319"/>
                  <a:pt x="254" y="283"/>
                </a:cubicBezTo>
                <a:cubicBezTo>
                  <a:pt x="326" y="283"/>
                  <a:pt x="326" y="283"/>
                  <a:pt x="326" y="283"/>
                </a:cubicBezTo>
                <a:cubicBezTo>
                  <a:pt x="326" y="348"/>
                  <a:pt x="326" y="348"/>
                  <a:pt x="326" y="348"/>
                </a:cubicBezTo>
                <a:cubicBezTo>
                  <a:pt x="326" y="357"/>
                  <a:pt x="334" y="365"/>
                  <a:pt x="343" y="365"/>
                </a:cubicBezTo>
                <a:cubicBezTo>
                  <a:pt x="427" y="365"/>
                  <a:pt x="427" y="365"/>
                  <a:pt x="427" y="365"/>
                </a:cubicBezTo>
                <a:cubicBezTo>
                  <a:pt x="436" y="365"/>
                  <a:pt x="444" y="357"/>
                  <a:pt x="444" y="348"/>
                </a:cubicBezTo>
                <a:cubicBezTo>
                  <a:pt x="444" y="189"/>
                  <a:pt x="444" y="189"/>
                  <a:pt x="444" y="189"/>
                </a:cubicBezTo>
                <a:cubicBezTo>
                  <a:pt x="444" y="179"/>
                  <a:pt x="436" y="172"/>
                  <a:pt x="427" y="172"/>
                </a:cubicBezTo>
                <a:close/>
                <a:moveTo>
                  <a:pt x="10" y="22"/>
                </a:moveTo>
                <a:cubicBezTo>
                  <a:pt x="10" y="15"/>
                  <a:pt x="15" y="9"/>
                  <a:pt x="22" y="9"/>
                </a:cubicBezTo>
                <a:cubicBezTo>
                  <a:pt x="392" y="9"/>
                  <a:pt x="392" y="9"/>
                  <a:pt x="392" y="9"/>
                </a:cubicBezTo>
                <a:cubicBezTo>
                  <a:pt x="399" y="9"/>
                  <a:pt x="404" y="15"/>
                  <a:pt x="404" y="22"/>
                </a:cubicBezTo>
                <a:cubicBezTo>
                  <a:pt x="404" y="36"/>
                  <a:pt x="404" y="36"/>
                  <a:pt x="404" y="36"/>
                </a:cubicBezTo>
                <a:cubicBezTo>
                  <a:pt x="10" y="36"/>
                  <a:pt x="10" y="36"/>
                  <a:pt x="10" y="36"/>
                </a:cubicBezTo>
                <a:lnTo>
                  <a:pt x="10" y="22"/>
                </a:lnTo>
                <a:close/>
                <a:moveTo>
                  <a:pt x="259" y="355"/>
                </a:moveTo>
                <a:cubicBezTo>
                  <a:pt x="158" y="355"/>
                  <a:pt x="158" y="355"/>
                  <a:pt x="158" y="355"/>
                </a:cubicBezTo>
                <a:cubicBezTo>
                  <a:pt x="169" y="338"/>
                  <a:pt x="172" y="301"/>
                  <a:pt x="172" y="283"/>
                </a:cubicBezTo>
                <a:cubicBezTo>
                  <a:pt x="245" y="283"/>
                  <a:pt x="245" y="283"/>
                  <a:pt x="245" y="283"/>
                </a:cubicBezTo>
                <a:cubicBezTo>
                  <a:pt x="245" y="290"/>
                  <a:pt x="246" y="305"/>
                  <a:pt x="249" y="320"/>
                </a:cubicBezTo>
                <a:cubicBezTo>
                  <a:pt x="251" y="336"/>
                  <a:pt x="255" y="348"/>
                  <a:pt x="259" y="355"/>
                </a:cubicBezTo>
                <a:close/>
                <a:moveTo>
                  <a:pt x="326" y="273"/>
                </a:moveTo>
                <a:cubicBezTo>
                  <a:pt x="22" y="273"/>
                  <a:pt x="22" y="273"/>
                  <a:pt x="22" y="273"/>
                </a:cubicBezTo>
                <a:cubicBezTo>
                  <a:pt x="15" y="273"/>
                  <a:pt x="10" y="268"/>
                  <a:pt x="10" y="261"/>
                </a:cubicBezTo>
                <a:cubicBezTo>
                  <a:pt x="10" y="247"/>
                  <a:pt x="10" y="247"/>
                  <a:pt x="10" y="247"/>
                </a:cubicBezTo>
                <a:cubicBezTo>
                  <a:pt x="326" y="247"/>
                  <a:pt x="326" y="247"/>
                  <a:pt x="326" y="247"/>
                </a:cubicBezTo>
                <a:lnTo>
                  <a:pt x="326" y="273"/>
                </a:lnTo>
                <a:close/>
                <a:moveTo>
                  <a:pt x="326" y="189"/>
                </a:moveTo>
                <a:cubicBezTo>
                  <a:pt x="326" y="237"/>
                  <a:pt x="326" y="237"/>
                  <a:pt x="326" y="237"/>
                </a:cubicBezTo>
                <a:cubicBezTo>
                  <a:pt x="10" y="237"/>
                  <a:pt x="10" y="237"/>
                  <a:pt x="10" y="237"/>
                </a:cubicBezTo>
                <a:cubicBezTo>
                  <a:pt x="10" y="45"/>
                  <a:pt x="10" y="45"/>
                  <a:pt x="10" y="45"/>
                </a:cubicBezTo>
                <a:cubicBezTo>
                  <a:pt x="404" y="45"/>
                  <a:pt x="404" y="45"/>
                  <a:pt x="404" y="45"/>
                </a:cubicBezTo>
                <a:cubicBezTo>
                  <a:pt x="404" y="172"/>
                  <a:pt x="404" y="172"/>
                  <a:pt x="404" y="172"/>
                </a:cubicBezTo>
                <a:cubicBezTo>
                  <a:pt x="343" y="172"/>
                  <a:pt x="343" y="172"/>
                  <a:pt x="343" y="172"/>
                </a:cubicBezTo>
                <a:cubicBezTo>
                  <a:pt x="334" y="172"/>
                  <a:pt x="326" y="179"/>
                  <a:pt x="326" y="189"/>
                </a:cubicBezTo>
                <a:close/>
                <a:moveTo>
                  <a:pt x="434" y="348"/>
                </a:moveTo>
                <a:cubicBezTo>
                  <a:pt x="434" y="352"/>
                  <a:pt x="431" y="355"/>
                  <a:pt x="427" y="355"/>
                </a:cubicBezTo>
                <a:cubicBezTo>
                  <a:pt x="343" y="355"/>
                  <a:pt x="343" y="355"/>
                  <a:pt x="343" y="355"/>
                </a:cubicBezTo>
                <a:cubicBezTo>
                  <a:pt x="339" y="355"/>
                  <a:pt x="336" y="352"/>
                  <a:pt x="336" y="348"/>
                </a:cubicBezTo>
                <a:cubicBezTo>
                  <a:pt x="336" y="339"/>
                  <a:pt x="336" y="339"/>
                  <a:pt x="336" y="339"/>
                </a:cubicBezTo>
                <a:cubicBezTo>
                  <a:pt x="434" y="339"/>
                  <a:pt x="434" y="339"/>
                  <a:pt x="434" y="339"/>
                </a:cubicBezTo>
                <a:lnTo>
                  <a:pt x="434" y="348"/>
                </a:lnTo>
                <a:close/>
                <a:moveTo>
                  <a:pt x="434" y="329"/>
                </a:moveTo>
                <a:cubicBezTo>
                  <a:pt x="336" y="329"/>
                  <a:pt x="336" y="329"/>
                  <a:pt x="336" y="329"/>
                </a:cubicBezTo>
                <a:cubicBezTo>
                  <a:pt x="336" y="205"/>
                  <a:pt x="336" y="205"/>
                  <a:pt x="336" y="205"/>
                </a:cubicBezTo>
                <a:cubicBezTo>
                  <a:pt x="434" y="205"/>
                  <a:pt x="434" y="205"/>
                  <a:pt x="434" y="205"/>
                </a:cubicBezTo>
                <a:lnTo>
                  <a:pt x="434" y="329"/>
                </a:lnTo>
                <a:close/>
                <a:moveTo>
                  <a:pt x="434" y="196"/>
                </a:moveTo>
                <a:cubicBezTo>
                  <a:pt x="336" y="196"/>
                  <a:pt x="336" y="196"/>
                  <a:pt x="336" y="196"/>
                </a:cubicBezTo>
                <a:cubicBezTo>
                  <a:pt x="336" y="189"/>
                  <a:pt x="336" y="189"/>
                  <a:pt x="336" y="189"/>
                </a:cubicBezTo>
                <a:cubicBezTo>
                  <a:pt x="336" y="184"/>
                  <a:pt x="339" y="181"/>
                  <a:pt x="343" y="181"/>
                </a:cubicBezTo>
                <a:cubicBezTo>
                  <a:pt x="427" y="181"/>
                  <a:pt x="427" y="181"/>
                  <a:pt x="427" y="181"/>
                </a:cubicBezTo>
                <a:cubicBezTo>
                  <a:pt x="431" y="181"/>
                  <a:pt x="434" y="184"/>
                  <a:pt x="434" y="189"/>
                </a:cubicBezTo>
                <a:lnTo>
                  <a:pt x="434" y="19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F4FDBFB-166F-4C6C-B10E-63D5681AFD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3549" y="1694632"/>
            <a:ext cx="1780964" cy="217626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F640E38-0AD0-457E-90B4-77C0FF8CC1A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8384" y="1753396"/>
            <a:ext cx="2519496" cy="20995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 descr="A picture containing LEGO, toy&#10;&#10;Description automatically generated">
            <a:extLst>
              <a:ext uri="{FF2B5EF4-FFF2-40B4-BE49-F238E27FC236}">
                <a16:creationId xmlns:a16="http://schemas.microsoft.com/office/drawing/2014/main" id="{BFCE2915-A262-423C-B4F6-0C2B6F77EEE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3806" y="1592064"/>
            <a:ext cx="4509442" cy="3591512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579B520D-5ED6-40E2-B55F-BC78415AB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26676" y="3674679"/>
            <a:ext cx="1520687" cy="15182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9FF694-EC1F-4D79-9DB3-F39A167DA53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7363" y="4358292"/>
            <a:ext cx="2029663" cy="197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62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48148E-6 L 0.1681 -0.3680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98" y="-1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CFDF"/>
            </a:gs>
            <a:gs pos="60000">
              <a:srgbClr val="409BC8"/>
            </a:gs>
            <a:gs pos="100000">
              <a:srgbClr val="5D7DD9"/>
            </a:gs>
          </a:gsLst>
          <a:lin ang="8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636242A3-B2ED-4813-99A9-568F0A6285BD}"/>
              </a:ext>
            </a:extLst>
          </p:cNvPr>
          <p:cNvSpPr/>
          <p:nvPr/>
        </p:nvSpPr>
        <p:spPr>
          <a:xfrm>
            <a:off x="1415082" y="2668656"/>
            <a:ext cx="1520687" cy="1520687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706655-8C19-4DC4-9847-2F376629361A}"/>
              </a:ext>
            </a:extLst>
          </p:cNvPr>
          <p:cNvSpPr/>
          <p:nvPr/>
        </p:nvSpPr>
        <p:spPr>
          <a:xfrm>
            <a:off x="3195255" y="3125060"/>
            <a:ext cx="94773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Web</a:t>
            </a:r>
          </a:p>
        </p:txBody>
      </p:sp>
      <p:sp>
        <p:nvSpPr>
          <p:cNvPr id="21" name="Freeform 25">
            <a:extLst>
              <a:ext uri="{FF2B5EF4-FFF2-40B4-BE49-F238E27FC236}">
                <a16:creationId xmlns:a16="http://schemas.microsoft.com/office/drawing/2014/main" id="{32737D16-AF2D-4A54-90A6-1680412BAF19}"/>
              </a:ext>
            </a:extLst>
          </p:cNvPr>
          <p:cNvSpPr>
            <a:spLocks noEditPoints="1"/>
          </p:cNvSpPr>
          <p:nvPr/>
        </p:nvSpPr>
        <p:spPr bwMode="auto">
          <a:xfrm>
            <a:off x="1833868" y="3148163"/>
            <a:ext cx="683114" cy="561672"/>
          </a:xfrm>
          <a:custGeom>
            <a:avLst/>
            <a:gdLst>
              <a:gd name="T0" fmla="*/ 414 w 444"/>
              <a:gd name="T1" fmla="*/ 172 h 365"/>
              <a:gd name="T2" fmla="*/ 392 w 444"/>
              <a:gd name="T3" fmla="*/ 0 h 365"/>
              <a:gd name="T4" fmla="*/ 0 w 444"/>
              <a:gd name="T5" fmla="*/ 22 h 365"/>
              <a:gd name="T6" fmla="*/ 22 w 444"/>
              <a:gd name="T7" fmla="*/ 283 h 365"/>
              <a:gd name="T8" fmla="*/ 144 w 444"/>
              <a:gd name="T9" fmla="*/ 355 h 365"/>
              <a:gd name="T10" fmla="*/ 118 w 444"/>
              <a:gd name="T11" fmla="*/ 360 h 365"/>
              <a:gd name="T12" fmla="*/ 291 w 444"/>
              <a:gd name="T13" fmla="*/ 365 h 365"/>
              <a:gd name="T14" fmla="*/ 291 w 444"/>
              <a:gd name="T15" fmla="*/ 355 h 365"/>
              <a:gd name="T16" fmla="*/ 254 w 444"/>
              <a:gd name="T17" fmla="*/ 283 h 365"/>
              <a:gd name="T18" fmla="*/ 326 w 444"/>
              <a:gd name="T19" fmla="*/ 348 h 365"/>
              <a:gd name="T20" fmla="*/ 427 w 444"/>
              <a:gd name="T21" fmla="*/ 365 h 365"/>
              <a:gd name="T22" fmla="*/ 444 w 444"/>
              <a:gd name="T23" fmla="*/ 189 h 365"/>
              <a:gd name="T24" fmla="*/ 10 w 444"/>
              <a:gd name="T25" fmla="*/ 22 h 365"/>
              <a:gd name="T26" fmla="*/ 392 w 444"/>
              <a:gd name="T27" fmla="*/ 9 h 365"/>
              <a:gd name="T28" fmla="*/ 404 w 444"/>
              <a:gd name="T29" fmla="*/ 36 h 365"/>
              <a:gd name="T30" fmla="*/ 10 w 444"/>
              <a:gd name="T31" fmla="*/ 22 h 365"/>
              <a:gd name="T32" fmla="*/ 158 w 444"/>
              <a:gd name="T33" fmla="*/ 355 h 365"/>
              <a:gd name="T34" fmla="*/ 245 w 444"/>
              <a:gd name="T35" fmla="*/ 283 h 365"/>
              <a:gd name="T36" fmla="*/ 259 w 444"/>
              <a:gd name="T37" fmla="*/ 355 h 365"/>
              <a:gd name="T38" fmla="*/ 22 w 444"/>
              <a:gd name="T39" fmla="*/ 273 h 365"/>
              <a:gd name="T40" fmla="*/ 10 w 444"/>
              <a:gd name="T41" fmla="*/ 247 h 365"/>
              <a:gd name="T42" fmla="*/ 326 w 444"/>
              <a:gd name="T43" fmla="*/ 273 h 365"/>
              <a:gd name="T44" fmla="*/ 326 w 444"/>
              <a:gd name="T45" fmla="*/ 237 h 365"/>
              <a:gd name="T46" fmla="*/ 10 w 444"/>
              <a:gd name="T47" fmla="*/ 45 h 365"/>
              <a:gd name="T48" fmla="*/ 404 w 444"/>
              <a:gd name="T49" fmla="*/ 172 h 365"/>
              <a:gd name="T50" fmla="*/ 326 w 444"/>
              <a:gd name="T51" fmla="*/ 189 h 365"/>
              <a:gd name="T52" fmla="*/ 427 w 444"/>
              <a:gd name="T53" fmla="*/ 355 h 365"/>
              <a:gd name="T54" fmla="*/ 336 w 444"/>
              <a:gd name="T55" fmla="*/ 348 h 365"/>
              <a:gd name="T56" fmla="*/ 434 w 444"/>
              <a:gd name="T57" fmla="*/ 339 h 365"/>
              <a:gd name="T58" fmla="*/ 434 w 444"/>
              <a:gd name="T59" fmla="*/ 329 h 365"/>
              <a:gd name="T60" fmla="*/ 336 w 444"/>
              <a:gd name="T61" fmla="*/ 205 h 365"/>
              <a:gd name="T62" fmla="*/ 434 w 444"/>
              <a:gd name="T63" fmla="*/ 329 h 365"/>
              <a:gd name="T64" fmla="*/ 336 w 444"/>
              <a:gd name="T65" fmla="*/ 196 h 365"/>
              <a:gd name="T66" fmla="*/ 343 w 444"/>
              <a:gd name="T67" fmla="*/ 181 h 365"/>
              <a:gd name="T68" fmla="*/ 434 w 444"/>
              <a:gd name="T69" fmla="*/ 189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44" h="365">
                <a:moveTo>
                  <a:pt x="427" y="172"/>
                </a:moveTo>
                <a:cubicBezTo>
                  <a:pt x="414" y="172"/>
                  <a:pt x="414" y="172"/>
                  <a:pt x="414" y="172"/>
                </a:cubicBezTo>
                <a:cubicBezTo>
                  <a:pt x="414" y="22"/>
                  <a:pt x="414" y="22"/>
                  <a:pt x="414" y="22"/>
                </a:cubicBezTo>
                <a:cubicBezTo>
                  <a:pt x="414" y="10"/>
                  <a:pt x="404" y="0"/>
                  <a:pt x="39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10" y="0"/>
                  <a:pt x="0" y="10"/>
                  <a:pt x="0" y="22"/>
                </a:cubicBezTo>
                <a:cubicBezTo>
                  <a:pt x="0" y="261"/>
                  <a:pt x="0" y="261"/>
                  <a:pt x="0" y="261"/>
                </a:cubicBezTo>
                <a:cubicBezTo>
                  <a:pt x="0" y="273"/>
                  <a:pt x="10" y="283"/>
                  <a:pt x="22" y="283"/>
                </a:cubicBezTo>
                <a:cubicBezTo>
                  <a:pt x="163" y="283"/>
                  <a:pt x="163" y="283"/>
                  <a:pt x="163" y="283"/>
                </a:cubicBezTo>
                <a:cubicBezTo>
                  <a:pt x="161" y="319"/>
                  <a:pt x="154" y="355"/>
                  <a:pt x="144" y="355"/>
                </a:cubicBezTo>
                <a:cubicBezTo>
                  <a:pt x="123" y="355"/>
                  <a:pt x="123" y="355"/>
                  <a:pt x="123" y="355"/>
                </a:cubicBezTo>
                <a:cubicBezTo>
                  <a:pt x="120" y="355"/>
                  <a:pt x="118" y="358"/>
                  <a:pt x="118" y="360"/>
                </a:cubicBezTo>
                <a:cubicBezTo>
                  <a:pt x="118" y="363"/>
                  <a:pt x="120" y="365"/>
                  <a:pt x="123" y="365"/>
                </a:cubicBezTo>
                <a:cubicBezTo>
                  <a:pt x="291" y="365"/>
                  <a:pt x="291" y="365"/>
                  <a:pt x="291" y="365"/>
                </a:cubicBezTo>
                <a:cubicBezTo>
                  <a:pt x="294" y="365"/>
                  <a:pt x="296" y="363"/>
                  <a:pt x="296" y="360"/>
                </a:cubicBezTo>
                <a:cubicBezTo>
                  <a:pt x="296" y="358"/>
                  <a:pt x="294" y="355"/>
                  <a:pt x="291" y="355"/>
                </a:cubicBezTo>
                <a:cubicBezTo>
                  <a:pt x="273" y="355"/>
                  <a:pt x="273" y="355"/>
                  <a:pt x="273" y="355"/>
                </a:cubicBezTo>
                <a:cubicBezTo>
                  <a:pt x="264" y="355"/>
                  <a:pt x="256" y="319"/>
                  <a:pt x="254" y="283"/>
                </a:cubicBezTo>
                <a:cubicBezTo>
                  <a:pt x="326" y="283"/>
                  <a:pt x="326" y="283"/>
                  <a:pt x="326" y="283"/>
                </a:cubicBezTo>
                <a:cubicBezTo>
                  <a:pt x="326" y="348"/>
                  <a:pt x="326" y="348"/>
                  <a:pt x="326" y="348"/>
                </a:cubicBezTo>
                <a:cubicBezTo>
                  <a:pt x="326" y="357"/>
                  <a:pt x="334" y="365"/>
                  <a:pt x="343" y="365"/>
                </a:cubicBezTo>
                <a:cubicBezTo>
                  <a:pt x="427" y="365"/>
                  <a:pt x="427" y="365"/>
                  <a:pt x="427" y="365"/>
                </a:cubicBezTo>
                <a:cubicBezTo>
                  <a:pt x="436" y="365"/>
                  <a:pt x="444" y="357"/>
                  <a:pt x="444" y="348"/>
                </a:cubicBezTo>
                <a:cubicBezTo>
                  <a:pt x="444" y="189"/>
                  <a:pt x="444" y="189"/>
                  <a:pt x="444" y="189"/>
                </a:cubicBezTo>
                <a:cubicBezTo>
                  <a:pt x="444" y="179"/>
                  <a:pt x="436" y="172"/>
                  <a:pt x="427" y="172"/>
                </a:cubicBezTo>
                <a:close/>
                <a:moveTo>
                  <a:pt x="10" y="22"/>
                </a:moveTo>
                <a:cubicBezTo>
                  <a:pt x="10" y="15"/>
                  <a:pt x="15" y="9"/>
                  <a:pt x="22" y="9"/>
                </a:cubicBezTo>
                <a:cubicBezTo>
                  <a:pt x="392" y="9"/>
                  <a:pt x="392" y="9"/>
                  <a:pt x="392" y="9"/>
                </a:cubicBezTo>
                <a:cubicBezTo>
                  <a:pt x="399" y="9"/>
                  <a:pt x="404" y="15"/>
                  <a:pt x="404" y="22"/>
                </a:cubicBezTo>
                <a:cubicBezTo>
                  <a:pt x="404" y="36"/>
                  <a:pt x="404" y="36"/>
                  <a:pt x="404" y="36"/>
                </a:cubicBezTo>
                <a:cubicBezTo>
                  <a:pt x="10" y="36"/>
                  <a:pt x="10" y="36"/>
                  <a:pt x="10" y="36"/>
                </a:cubicBezTo>
                <a:lnTo>
                  <a:pt x="10" y="22"/>
                </a:lnTo>
                <a:close/>
                <a:moveTo>
                  <a:pt x="259" y="355"/>
                </a:moveTo>
                <a:cubicBezTo>
                  <a:pt x="158" y="355"/>
                  <a:pt x="158" y="355"/>
                  <a:pt x="158" y="355"/>
                </a:cubicBezTo>
                <a:cubicBezTo>
                  <a:pt x="169" y="338"/>
                  <a:pt x="172" y="301"/>
                  <a:pt x="172" y="283"/>
                </a:cubicBezTo>
                <a:cubicBezTo>
                  <a:pt x="245" y="283"/>
                  <a:pt x="245" y="283"/>
                  <a:pt x="245" y="283"/>
                </a:cubicBezTo>
                <a:cubicBezTo>
                  <a:pt x="245" y="290"/>
                  <a:pt x="246" y="305"/>
                  <a:pt x="249" y="320"/>
                </a:cubicBezTo>
                <a:cubicBezTo>
                  <a:pt x="251" y="336"/>
                  <a:pt x="255" y="348"/>
                  <a:pt x="259" y="355"/>
                </a:cubicBezTo>
                <a:close/>
                <a:moveTo>
                  <a:pt x="326" y="273"/>
                </a:moveTo>
                <a:cubicBezTo>
                  <a:pt x="22" y="273"/>
                  <a:pt x="22" y="273"/>
                  <a:pt x="22" y="273"/>
                </a:cubicBezTo>
                <a:cubicBezTo>
                  <a:pt x="15" y="273"/>
                  <a:pt x="10" y="268"/>
                  <a:pt x="10" y="261"/>
                </a:cubicBezTo>
                <a:cubicBezTo>
                  <a:pt x="10" y="247"/>
                  <a:pt x="10" y="247"/>
                  <a:pt x="10" y="247"/>
                </a:cubicBezTo>
                <a:cubicBezTo>
                  <a:pt x="326" y="247"/>
                  <a:pt x="326" y="247"/>
                  <a:pt x="326" y="247"/>
                </a:cubicBezTo>
                <a:lnTo>
                  <a:pt x="326" y="273"/>
                </a:lnTo>
                <a:close/>
                <a:moveTo>
                  <a:pt x="326" y="189"/>
                </a:moveTo>
                <a:cubicBezTo>
                  <a:pt x="326" y="237"/>
                  <a:pt x="326" y="237"/>
                  <a:pt x="326" y="237"/>
                </a:cubicBezTo>
                <a:cubicBezTo>
                  <a:pt x="10" y="237"/>
                  <a:pt x="10" y="237"/>
                  <a:pt x="10" y="237"/>
                </a:cubicBezTo>
                <a:cubicBezTo>
                  <a:pt x="10" y="45"/>
                  <a:pt x="10" y="45"/>
                  <a:pt x="10" y="45"/>
                </a:cubicBezTo>
                <a:cubicBezTo>
                  <a:pt x="404" y="45"/>
                  <a:pt x="404" y="45"/>
                  <a:pt x="404" y="45"/>
                </a:cubicBezTo>
                <a:cubicBezTo>
                  <a:pt x="404" y="172"/>
                  <a:pt x="404" y="172"/>
                  <a:pt x="404" y="172"/>
                </a:cubicBezTo>
                <a:cubicBezTo>
                  <a:pt x="343" y="172"/>
                  <a:pt x="343" y="172"/>
                  <a:pt x="343" y="172"/>
                </a:cubicBezTo>
                <a:cubicBezTo>
                  <a:pt x="334" y="172"/>
                  <a:pt x="326" y="179"/>
                  <a:pt x="326" y="189"/>
                </a:cubicBezTo>
                <a:close/>
                <a:moveTo>
                  <a:pt x="434" y="348"/>
                </a:moveTo>
                <a:cubicBezTo>
                  <a:pt x="434" y="352"/>
                  <a:pt x="431" y="355"/>
                  <a:pt x="427" y="355"/>
                </a:cubicBezTo>
                <a:cubicBezTo>
                  <a:pt x="343" y="355"/>
                  <a:pt x="343" y="355"/>
                  <a:pt x="343" y="355"/>
                </a:cubicBezTo>
                <a:cubicBezTo>
                  <a:pt x="339" y="355"/>
                  <a:pt x="336" y="352"/>
                  <a:pt x="336" y="348"/>
                </a:cubicBezTo>
                <a:cubicBezTo>
                  <a:pt x="336" y="339"/>
                  <a:pt x="336" y="339"/>
                  <a:pt x="336" y="339"/>
                </a:cubicBezTo>
                <a:cubicBezTo>
                  <a:pt x="434" y="339"/>
                  <a:pt x="434" y="339"/>
                  <a:pt x="434" y="339"/>
                </a:cubicBezTo>
                <a:lnTo>
                  <a:pt x="434" y="348"/>
                </a:lnTo>
                <a:close/>
                <a:moveTo>
                  <a:pt x="434" y="329"/>
                </a:moveTo>
                <a:cubicBezTo>
                  <a:pt x="336" y="329"/>
                  <a:pt x="336" y="329"/>
                  <a:pt x="336" y="329"/>
                </a:cubicBezTo>
                <a:cubicBezTo>
                  <a:pt x="336" y="205"/>
                  <a:pt x="336" y="205"/>
                  <a:pt x="336" y="205"/>
                </a:cubicBezTo>
                <a:cubicBezTo>
                  <a:pt x="434" y="205"/>
                  <a:pt x="434" y="205"/>
                  <a:pt x="434" y="205"/>
                </a:cubicBezTo>
                <a:lnTo>
                  <a:pt x="434" y="329"/>
                </a:lnTo>
                <a:close/>
                <a:moveTo>
                  <a:pt x="434" y="196"/>
                </a:moveTo>
                <a:cubicBezTo>
                  <a:pt x="336" y="196"/>
                  <a:pt x="336" y="196"/>
                  <a:pt x="336" y="196"/>
                </a:cubicBezTo>
                <a:cubicBezTo>
                  <a:pt x="336" y="189"/>
                  <a:pt x="336" y="189"/>
                  <a:pt x="336" y="189"/>
                </a:cubicBezTo>
                <a:cubicBezTo>
                  <a:pt x="336" y="184"/>
                  <a:pt x="339" y="181"/>
                  <a:pt x="343" y="181"/>
                </a:cubicBezTo>
                <a:cubicBezTo>
                  <a:pt x="427" y="181"/>
                  <a:pt x="427" y="181"/>
                  <a:pt x="427" y="181"/>
                </a:cubicBezTo>
                <a:cubicBezTo>
                  <a:pt x="431" y="181"/>
                  <a:pt x="434" y="184"/>
                  <a:pt x="434" y="189"/>
                </a:cubicBezTo>
                <a:lnTo>
                  <a:pt x="434" y="19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238562-2F3E-451A-A380-C6243E6F9E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2300" y="1276383"/>
            <a:ext cx="5166280" cy="430523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150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CFDF"/>
            </a:gs>
            <a:gs pos="60000">
              <a:srgbClr val="409BC8"/>
            </a:gs>
            <a:gs pos="100000">
              <a:srgbClr val="5D7DD9"/>
            </a:gs>
          </a:gsLst>
          <a:lin ang="8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636242A3-B2ED-4813-99A9-568F0A6285BD}"/>
              </a:ext>
            </a:extLst>
          </p:cNvPr>
          <p:cNvSpPr/>
          <p:nvPr/>
        </p:nvSpPr>
        <p:spPr>
          <a:xfrm>
            <a:off x="1415082" y="2668656"/>
            <a:ext cx="1520687" cy="1520687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706655-8C19-4DC4-9847-2F376629361A}"/>
              </a:ext>
            </a:extLst>
          </p:cNvPr>
          <p:cNvSpPr/>
          <p:nvPr/>
        </p:nvSpPr>
        <p:spPr>
          <a:xfrm>
            <a:off x="3182555" y="2890390"/>
            <a:ext cx="94773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Mobile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>
                <a:solidFill>
                  <a:prstClr val="white"/>
                </a:solidFill>
                <a:latin typeface="Calibri" panose="020F0502020204030204"/>
              </a:rPr>
              <a:t>&amp; QR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 25">
            <a:extLst>
              <a:ext uri="{FF2B5EF4-FFF2-40B4-BE49-F238E27FC236}">
                <a16:creationId xmlns:a16="http://schemas.microsoft.com/office/drawing/2014/main" id="{32737D16-AF2D-4A54-90A6-1680412BAF19}"/>
              </a:ext>
            </a:extLst>
          </p:cNvPr>
          <p:cNvSpPr>
            <a:spLocks noEditPoints="1"/>
          </p:cNvSpPr>
          <p:nvPr/>
        </p:nvSpPr>
        <p:spPr bwMode="auto">
          <a:xfrm>
            <a:off x="1833868" y="3148163"/>
            <a:ext cx="683114" cy="561672"/>
          </a:xfrm>
          <a:custGeom>
            <a:avLst/>
            <a:gdLst>
              <a:gd name="T0" fmla="*/ 414 w 444"/>
              <a:gd name="T1" fmla="*/ 172 h 365"/>
              <a:gd name="T2" fmla="*/ 392 w 444"/>
              <a:gd name="T3" fmla="*/ 0 h 365"/>
              <a:gd name="T4" fmla="*/ 0 w 444"/>
              <a:gd name="T5" fmla="*/ 22 h 365"/>
              <a:gd name="T6" fmla="*/ 22 w 444"/>
              <a:gd name="T7" fmla="*/ 283 h 365"/>
              <a:gd name="T8" fmla="*/ 144 w 444"/>
              <a:gd name="T9" fmla="*/ 355 h 365"/>
              <a:gd name="T10" fmla="*/ 118 w 444"/>
              <a:gd name="T11" fmla="*/ 360 h 365"/>
              <a:gd name="T12" fmla="*/ 291 w 444"/>
              <a:gd name="T13" fmla="*/ 365 h 365"/>
              <a:gd name="T14" fmla="*/ 291 w 444"/>
              <a:gd name="T15" fmla="*/ 355 h 365"/>
              <a:gd name="T16" fmla="*/ 254 w 444"/>
              <a:gd name="T17" fmla="*/ 283 h 365"/>
              <a:gd name="T18" fmla="*/ 326 w 444"/>
              <a:gd name="T19" fmla="*/ 348 h 365"/>
              <a:gd name="T20" fmla="*/ 427 w 444"/>
              <a:gd name="T21" fmla="*/ 365 h 365"/>
              <a:gd name="T22" fmla="*/ 444 w 444"/>
              <a:gd name="T23" fmla="*/ 189 h 365"/>
              <a:gd name="T24" fmla="*/ 10 w 444"/>
              <a:gd name="T25" fmla="*/ 22 h 365"/>
              <a:gd name="T26" fmla="*/ 392 w 444"/>
              <a:gd name="T27" fmla="*/ 9 h 365"/>
              <a:gd name="T28" fmla="*/ 404 w 444"/>
              <a:gd name="T29" fmla="*/ 36 h 365"/>
              <a:gd name="T30" fmla="*/ 10 w 444"/>
              <a:gd name="T31" fmla="*/ 22 h 365"/>
              <a:gd name="T32" fmla="*/ 158 w 444"/>
              <a:gd name="T33" fmla="*/ 355 h 365"/>
              <a:gd name="T34" fmla="*/ 245 w 444"/>
              <a:gd name="T35" fmla="*/ 283 h 365"/>
              <a:gd name="T36" fmla="*/ 259 w 444"/>
              <a:gd name="T37" fmla="*/ 355 h 365"/>
              <a:gd name="T38" fmla="*/ 22 w 444"/>
              <a:gd name="T39" fmla="*/ 273 h 365"/>
              <a:gd name="T40" fmla="*/ 10 w 444"/>
              <a:gd name="T41" fmla="*/ 247 h 365"/>
              <a:gd name="T42" fmla="*/ 326 w 444"/>
              <a:gd name="T43" fmla="*/ 273 h 365"/>
              <a:gd name="T44" fmla="*/ 326 w 444"/>
              <a:gd name="T45" fmla="*/ 237 h 365"/>
              <a:gd name="T46" fmla="*/ 10 w 444"/>
              <a:gd name="T47" fmla="*/ 45 h 365"/>
              <a:gd name="T48" fmla="*/ 404 w 444"/>
              <a:gd name="T49" fmla="*/ 172 h 365"/>
              <a:gd name="T50" fmla="*/ 326 w 444"/>
              <a:gd name="T51" fmla="*/ 189 h 365"/>
              <a:gd name="T52" fmla="*/ 427 w 444"/>
              <a:gd name="T53" fmla="*/ 355 h 365"/>
              <a:gd name="T54" fmla="*/ 336 w 444"/>
              <a:gd name="T55" fmla="*/ 348 h 365"/>
              <a:gd name="T56" fmla="*/ 434 w 444"/>
              <a:gd name="T57" fmla="*/ 339 h 365"/>
              <a:gd name="T58" fmla="*/ 434 w 444"/>
              <a:gd name="T59" fmla="*/ 329 h 365"/>
              <a:gd name="T60" fmla="*/ 336 w 444"/>
              <a:gd name="T61" fmla="*/ 205 h 365"/>
              <a:gd name="T62" fmla="*/ 434 w 444"/>
              <a:gd name="T63" fmla="*/ 329 h 365"/>
              <a:gd name="T64" fmla="*/ 336 w 444"/>
              <a:gd name="T65" fmla="*/ 196 h 365"/>
              <a:gd name="T66" fmla="*/ 343 w 444"/>
              <a:gd name="T67" fmla="*/ 181 h 365"/>
              <a:gd name="T68" fmla="*/ 434 w 444"/>
              <a:gd name="T69" fmla="*/ 189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44" h="365">
                <a:moveTo>
                  <a:pt x="427" y="172"/>
                </a:moveTo>
                <a:cubicBezTo>
                  <a:pt x="414" y="172"/>
                  <a:pt x="414" y="172"/>
                  <a:pt x="414" y="172"/>
                </a:cubicBezTo>
                <a:cubicBezTo>
                  <a:pt x="414" y="22"/>
                  <a:pt x="414" y="22"/>
                  <a:pt x="414" y="22"/>
                </a:cubicBezTo>
                <a:cubicBezTo>
                  <a:pt x="414" y="10"/>
                  <a:pt x="404" y="0"/>
                  <a:pt x="39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10" y="0"/>
                  <a:pt x="0" y="10"/>
                  <a:pt x="0" y="22"/>
                </a:cubicBezTo>
                <a:cubicBezTo>
                  <a:pt x="0" y="261"/>
                  <a:pt x="0" y="261"/>
                  <a:pt x="0" y="261"/>
                </a:cubicBezTo>
                <a:cubicBezTo>
                  <a:pt x="0" y="273"/>
                  <a:pt x="10" y="283"/>
                  <a:pt x="22" y="283"/>
                </a:cubicBezTo>
                <a:cubicBezTo>
                  <a:pt x="163" y="283"/>
                  <a:pt x="163" y="283"/>
                  <a:pt x="163" y="283"/>
                </a:cubicBezTo>
                <a:cubicBezTo>
                  <a:pt x="161" y="319"/>
                  <a:pt x="154" y="355"/>
                  <a:pt x="144" y="355"/>
                </a:cubicBezTo>
                <a:cubicBezTo>
                  <a:pt x="123" y="355"/>
                  <a:pt x="123" y="355"/>
                  <a:pt x="123" y="355"/>
                </a:cubicBezTo>
                <a:cubicBezTo>
                  <a:pt x="120" y="355"/>
                  <a:pt x="118" y="358"/>
                  <a:pt x="118" y="360"/>
                </a:cubicBezTo>
                <a:cubicBezTo>
                  <a:pt x="118" y="363"/>
                  <a:pt x="120" y="365"/>
                  <a:pt x="123" y="365"/>
                </a:cubicBezTo>
                <a:cubicBezTo>
                  <a:pt x="291" y="365"/>
                  <a:pt x="291" y="365"/>
                  <a:pt x="291" y="365"/>
                </a:cubicBezTo>
                <a:cubicBezTo>
                  <a:pt x="294" y="365"/>
                  <a:pt x="296" y="363"/>
                  <a:pt x="296" y="360"/>
                </a:cubicBezTo>
                <a:cubicBezTo>
                  <a:pt x="296" y="358"/>
                  <a:pt x="294" y="355"/>
                  <a:pt x="291" y="355"/>
                </a:cubicBezTo>
                <a:cubicBezTo>
                  <a:pt x="273" y="355"/>
                  <a:pt x="273" y="355"/>
                  <a:pt x="273" y="355"/>
                </a:cubicBezTo>
                <a:cubicBezTo>
                  <a:pt x="264" y="355"/>
                  <a:pt x="256" y="319"/>
                  <a:pt x="254" y="283"/>
                </a:cubicBezTo>
                <a:cubicBezTo>
                  <a:pt x="326" y="283"/>
                  <a:pt x="326" y="283"/>
                  <a:pt x="326" y="283"/>
                </a:cubicBezTo>
                <a:cubicBezTo>
                  <a:pt x="326" y="348"/>
                  <a:pt x="326" y="348"/>
                  <a:pt x="326" y="348"/>
                </a:cubicBezTo>
                <a:cubicBezTo>
                  <a:pt x="326" y="357"/>
                  <a:pt x="334" y="365"/>
                  <a:pt x="343" y="365"/>
                </a:cubicBezTo>
                <a:cubicBezTo>
                  <a:pt x="427" y="365"/>
                  <a:pt x="427" y="365"/>
                  <a:pt x="427" y="365"/>
                </a:cubicBezTo>
                <a:cubicBezTo>
                  <a:pt x="436" y="365"/>
                  <a:pt x="444" y="357"/>
                  <a:pt x="444" y="348"/>
                </a:cubicBezTo>
                <a:cubicBezTo>
                  <a:pt x="444" y="189"/>
                  <a:pt x="444" y="189"/>
                  <a:pt x="444" y="189"/>
                </a:cubicBezTo>
                <a:cubicBezTo>
                  <a:pt x="444" y="179"/>
                  <a:pt x="436" y="172"/>
                  <a:pt x="427" y="172"/>
                </a:cubicBezTo>
                <a:close/>
                <a:moveTo>
                  <a:pt x="10" y="22"/>
                </a:moveTo>
                <a:cubicBezTo>
                  <a:pt x="10" y="15"/>
                  <a:pt x="15" y="9"/>
                  <a:pt x="22" y="9"/>
                </a:cubicBezTo>
                <a:cubicBezTo>
                  <a:pt x="392" y="9"/>
                  <a:pt x="392" y="9"/>
                  <a:pt x="392" y="9"/>
                </a:cubicBezTo>
                <a:cubicBezTo>
                  <a:pt x="399" y="9"/>
                  <a:pt x="404" y="15"/>
                  <a:pt x="404" y="22"/>
                </a:cubicBezTo>
                <a:cubicBezTo>
                  <a:pt x="404" y="36"/>
                  <a:pt x="404" y="36"/>
                  <a:pt x="404" y="36"/>
                </a:cubicBezTo>
                <a:cubicBezTo>
                  <a:pt x="10" y="36"/>
                  <a:pt x="10" y="36"/>
                  <a:pt x="10" y="36"/>
                </a:cubicBezTo>
                <a:lnTo>
                  <a:pt x="10" y="22"/>
                </a:lnTo>
                <a:close/>
                <a:moveTo>
                  <a:pt x="259" y="355"/>
                </a:moveTo>
                <a:cubicBezTo>
                  <a:pt x="158" y="355"/>
                  <a:pt x="158" y="355"/>
                  <a:pt x="158" y="355"/>
                </a:cubicBezTo>
                <a:cubicBezTo>
                  <a:pt x="169" y="338"/>
                  <a:pt x="172" y="301"/>
                  <a:pt x="172" y="283"/>
                </a:cubicBezTo>
                <a:cubicBezTo>
                  <a:pt x="245" y="283"/>
                  <a:pt x="245" y="283"/>
                  <a:pt x="245" y="283"/>
                </a:cubicBezTo>
                <a:cubicBezTo>
                  <a:pt x="245" y="290"/>
                  <a:pt x="246" y="305"/>
                  <a:pt x="249" y="320"/>
                </a:cubicBezTo>
                <a:cubicBezTo>
                  <a:pt x="251" y="336"/>
                  <a:pt x="255" y="348"/>
                  <a:pt x="259" y="355"/>
                </a:cubicBezTo>
                <a:close/>
                <a:moveTo>
                  <a:pt x="326" y="273"/>
                </a:moveTo>
                <a:cubicBezTo>
                  <a:pt x="22" y="273"/>
                  <a:pt x="22" y="273"/>
                  <a:pt x="22" y="273"/>
                </a:cubicBezTo>
                <a:cubicBezTo>
                  <a:pt x="15" y="273"/>
                  <a:pt x="10" y="268"/>
                  <a:pt x="10" y="261"/>
                </a:cubicBezTo>
                <a:cubicBezTo>
                  <a:pt x="10" y="247"/>
                  <a:pt x="10" y="247"/>
                  <a:pt x="10" y="247"/>
                </a:cubicBezTo>
                <a:cubicBezTo>
                  <a:pt x="326" y="247"/>
                  <a:pt x="326" y="247"/>
                  <a:pt x="326" y="247"/>
                </a:cubicBezTo>
                <a:lnTo>
                  <a:pt x="326" y="273"/>
                </a:lnTo>
                <a:close/>
                <a:moveTo>
                  <a:pt x="326" y="189"/>
                </a:moveTo>
                <a:cubicBezTo>
                  <a:pt x="326" y="237"/>
                  <a:pt x="326" y="237"/>
                  <a:pt x="326" y="237"/>
                </a:cubicBezTo>
                <a:cubicBezTo>
                  <a:pt x="10" y="237"/>
                  <a:pt x="10" y="237"/>
                  <a:pt x="10" y="237"/>
                </a:cubicBezTo>
                <a:cubicBezTo>
                  <a:pt x="10" y="45"/>
                  <a:pt x="10" y="45"/>
                  <a:pt x="10" y="45"/>
                </a:cubicBezTo>
                <a:cubicBezTo>
                  <a:pt x="404" y="45"/>
                  <a:pt x="404" y="45"/>
                  <a:pt x="404" y="45"/>
                </a:cubicBezTo>
                <a:cubicBezTo>
                  <a:pt x="404" y="172"/>
                  <a:pt x="404" y="172"/>
                  <a:pt x="404" y="172"/>
                </a:cubicBezTo>
                <a:cubicBezTo>
                  <a:pt x="343" y="172"/>
                  <a:pt x="343" y="172"/>
                  <a:pt x="343" y="172"/>
                </a:cubicBezTo>
                <a:cubicBezTo>
                  <a:pt x="334" y="172"/>
                  <a:pt x="326" y="179"/>
                  <a:pt x="326" y="189"/>
                </a:cubicBezTo>
                <a:close/>
                <a:moveTo>
                  <a:pt x="434" y="348"/>
                </a:moveTo>
                <a:cubicBezTo>
                  <a:pt x="434" y="352"/>
                  <a:pt x="431" y="355"/>
                  <a:pt x="427" y="355"/>
                </a:cubicBezTo>
                <a:cubicBezTo>
                  <a:pt x="343" y="355"/>
                  <a:pt x="343" y="355"/>
                  <a:pt x="343" y="355"/>
                </a:cubicBezTo>
                <a:cubicBezTo>
                  <a:pt x="339" y="355"/>
                  <a:pt x="336" y="352"/>
                  <a:pt x="336" y="348"/>
                </a:cubicBezTo>
                <a:cubicBezTo>
                  <a:pt x="336" y="339"/>
                  <a:pt x="336" y="339"/>
                  <a:pt x="336" y="339"/>
                </a:cubicBezTo>
                <a:cubicBezTo>
                  <a:pt x="434" y="339"/>
                  <a:pt x="434" y="339"/>
                  <a:pt x="434" y="339"/>
                </a:cubicBezTo>
                <a:lnTo>
                  <a:pt x="434" y="348"/>
                </a:lnTo>
                <a:close/>
                <a:moveTo>
                  <a:pt x="434" y="329"/>
                </a:moveTo>
                <a:cubicBezTo>
                  <a:pt x="336" y="329"/>
                  <a:pt x="336" y="329"/>
                  <a:pt x="336" y="329"/>
                </a:cubicBezTo>
                <a:cubicBezTo>
                  <a:pt x="336" y="205"/>
                  <a:pt x="336" y="205"/>
                  <a:pt x="336" y="205"/>
                </a:cubicBezTo>
                <a:cubicBezTo>
                  <a:pt x="434" y="205"/>
                  <a:pt x="434" y="205"/>
                  <a:pt x="434" y="205"/>
                </a:cubicBezTo>
                <a:lnTo>
                  <a:pt x="434" y="329"/>
                </a:lnTo>
                <a:close/>
                <a:moveTo>
                  <a:pt x="434" y="196"/>
                </a:moveTo>
                <a:cubicBezTo>
                  <a:pt x="336" y="196"/>
                  <a:pt x="336" y="196"/>
                  <a:pt x="336" y="196"/>
                </a:cubicBezTo>
                <a:cubicBezTo>
                  <a:pt x="336" y="189"/>
                  <a:pt x="336" y="189"/>
                  <a:pt x="336" y="189"/>
                </a:cubicBezTo>
                <a:cubicBezTo>
                  <a:pt x="336" y="184"/>
                  <a:pt x="339" y="181"/>
                  <a:pt x="343" y="181"/>
                </a:cubicBezTo>
                <a:cubicBezTo>
                  <a:pt x="427" y="181"/>
                  <a:pt x="427" y="181"/>
                  <a:pt x="427" y="181"/>
                </a:cubicBezTo>
                <a:cubicBezTo>
                  <a:pt x="431" y="181"/>
                  <a:pt x="434" y="184"/>
                  <a:pt x="434" y="189"/>
                </a:cubicBezTo>
                <a:lnTo>
                  <a:pt x="434" y="19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F4FDBFB-166F-4C6C-B10E-63D5681AF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513" y="1326891"/>
            <a:ext cx="3421651" cy="418111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AD45CD81-8917-4BF2-BD10-964562C69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23388" y="2419966"/>
            <a:ext cx="2021339" cy="201806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28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5C535DB-ADF3-5C44-B564-09879B91532E}"/>
              </a:ext>
            </a:extLst>
          </p:cNvPr>
          <p:cNvGrpSpPr/>
          <p:nvPr/>
        </p:nvGrpSpPr>
        <p:grpSpPr>
          <a:xfrm>
            <a:off x="-37186" y="-68188"/>
            <a:ext cx="7789364" cy="6787644"/>
            <a:chOff x="-35169" y="-44712"/>
            <a:chExt cx="7631723" cy="6945778"/>
          </a:xfrm>
        </p:grpSpPr>
        <p:sp>
          <p:nvSpPr>
            <p:cNvPr id="5" name="Rectangle 15">
              <a:extLst>
                <a:ext uri="{FF2B5EF4-FFF2-40B4-BE49-F238E27FC236}">
                  <a16:creationId xmlns:a16="http://schemas.microsoft.com/office/drawing/2014/main" id="{EB90CE4F-2A79-794D-B0C4-F654E73870B1}"/>
                </a:ext>
              </a:extLst>
            </p:cNvPr>
            <p:cNvSpPr/>
            <p:nvPr/>
          </p:nvSpPr>
          <p:spPr>
            <a:xfrm>
              <a:off x="-35169" y="2145323"/>
              <a:ext cx="7631723" cy="4755743"/>
            </a:xfrm>
            <a:custGeom>
              <a:avLst/>
              <a:gdLst>
                <a:gd name="connsiteX0" fmla="*/ 0 w 7877909"/>
                <a:gd name="connsiteY0" fmla="*/ 0 h 2567355"/>
                <a:gd name="connsiteX1" fmla="*/ 7877909 w 7877909"/>
                <a:gd name="connsiteY1" fmla="*/ 0 h 2567355"/>
                <a:gd name="connsiteX2" fmla="*/ 7877909 w 7877909"/>
                <a:gd name="connsiteY2" fmla="*/ 2567355 h 2567355"/>
                <a:gd name="connsiteX3" fmla="*/ 0 w 7877909"/>
                <a:gd name="connsiteY3" fmla="*/ 2567355 h 2567355"/>
                <a:gd name="connsiteX4" fmla="*/ 0 w 7877909"/>
                <a:gd name="connsiteY4" fmla="*/ 0 h 2567355"/>
                <a:gd name="connsiteX0" fmla="*/ 0 w 7877909"/>
                <a:gd name="connsiteY0" fmla="*/ 2028092 h 4595447"/>
                <a:gd name="connsiteX1" fmla="*/ 3481755 w 7877909"/>
                <a:gd name="connsiteY1" fmla="*/ 0 h 4595447"/>
                <a:gd name="connsiteX2" fmla="*/ 7877909 w 7877909"/>
                <a:gd name="connsiteY2" fmla="*/ 4595447 h 4595447"/>
                <a:gd name="connsiteX3" fmla="*/ 0 w 7877909"/>
                <a:gd name="connsiteY3" fmla="*/ 4595447 h 4595447"/>
                <a:gd name="connsiteX4" fmla="*/ 0 w 7877909"/>
                <a:gd name="connsiteY4" fmla="*/ 2028092 h 4595447"/>
                <a:gd name="connsiteX0" fmla="*/ 0 w 6928339"/>
                <a:gd name="connsiteY0" fmla="*/ 2028092 h 4700955"/>
                <a:gd name="connsiteX1" fmla="*/ 3481755 w 6928339"/>
                <a:gd name="connsiteY1" fmla="*/ 0 h 4700955"/>
                <a:gd name="connsiteX2" fmla="*/ 6928339 w 6928339"/>
                <a:gd name="connsiteY2" fmla="*/ 4700955 h 4700955"/>
                <a:gd name="connsiteX3" fmla="*/ 0 w 6928339"/>
                <a:gd name="connsiteY3" fmla="*/ 4595447 h 4700955"/>
                <a:gd name="connsiteX4" fmla="*/ 0 w 6928339"/>
                <a:gd name="connsiteY4" fmla="*/ 2028092 h 4700955"/>
                <a:gd name="connsiteX0" fmla="*/ 23445 w 6951784"/>
                <a:gd name="connsiteY0" fmla="*/ 2028092 h 4750342"/>
                <a:gd name="connsiteX1" fmla="*/ 3505200 w 6951784"/>
                <a:gd name="connsiteY1" fmla="*/ 0 h 4750342"/>
                <a:gd name="connsiteX2" fmla="*/ 6951784 w 6951784"/>
                <a:gd name="connsiteY2" fmla="*/ 4700955 h 4750342"/>
                <a:gd name="connsiteX3" fmla="*/ 23445 w 6951784"/>
                <a:gd name="connsiteY3" fmla="*/ 4595447 h 4750342"/>
                <a:gd name="connsiteX4" fmla="*/ 0 w 6951784"/>
                <a:gd name="connsiteY4" fmla="*/ 4747847 h 4750342"/>
                <a:gd name="connsiteX5" fmla="*/ 23445 w 6951784"/>
                <a:gd name="connsiteY5" fmla="*/ 2028092 h 4750342"/>
                <a:gd name="connsiteX0" fmla="*/ 23445 w 7631723"/>
                <a:gd name="connsiteY0" fmla="*/ 2028092 h 4750342"/>
                <a:gd name="connsiteX1" fmla="*/ 3505200 w 7631723"/>
                <a:gd name="connsiteY1" fmla="*/ 0 h 4750342"/>
                <a:gd name="connsiteX2" fmla="*/ 7631723 w 7631723"/>
                <a:gd name="connsiteY2" fmla="*/ 2860432 h 4750342"/>
                <a:gd name="connsiteX3" fmla="*/ 23445 w 7631723"/>
                <a:gd name="connsiteY3" fmla="*/ 4595447 h 4750342"/>
                <a:gd name="connsiteX4" fmla="*/ 0 w 7631723"/>
                <a:gd name="connsiteY4" fmla="*/ 4747847 h 4750342"/>
                <a:gd name="connsiteX5" fmla="*/ 23445 w 7631723"/>
                <a:gd name="connsiteY5" fmla="*/ 2028092 h 4750342"/>
                <a:gd name="connsiteX0" fmla="*/ 23445 w 7631723"/>
                <a:gd name="connsiteY0" fmla="*/ 2028092 h 4755743"/>
                <a:gd name="connsiteX1" fmla="*/ 3505200 w 7631723"/>
                <a:gd name="connsiteY1" fmla="*/ 0 h 4755743"/>
                <a:gd name="connsiteX2" fmla="*/ 7631723 w 7631723"/>
                <a:gd name="connsiteY2" fmla="*/ 2860432 h 4755743"/>
                <a:gd name="connsiteX3" fmla="*/ 5099537 w 7631723"/>
                <a:gd name="connsiteY3" fmla="*/ 4747847 h 4755743"/>
                <a:gd name="connsiteX4" fmla="*/ 0 w 7631723"/>
                <a:gd name="connsiteY4" fmla="*/ 4747847 h 4755743"/>
                <a:gd name="connsiteX5" fmla="*/ 23445 w 7631723"/>
                <a:gd name="connsiteY5" fmla="*/ 2028092 h 475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31723" h="4755743">
                  <a:moveTo>
                    <a:pt x="23445" y="2028092"/>
                  </a:moveTo>
                  <a:lnTo>
                    <a:pt x="3505200" y="0"/>
                  </a:lnTo>
                  <a:lnTo>
                    <a:pt x="7631723" y="2860432"/>
                  </a:lnTo>
                  <a:lnTo>
                    <a:pt x="5099537" y="4747847"/>
                  </a:lnTo>
                  <a:cubicBezTo>
                    <a:pt x="5095630" y="4720493"/>
                    <a:pt x="3907" y="4775201"/>
                    <a:pt x="0" y="4747847"/>
                  </a:cubicBezTo>
                  <a:lnTo>
                    <a:pt x="23445" y="2028092"/>
                  </a:lnTo>
                  <a:close/>
                </a:path>
              </a:pathLst>
            </a:custGeom>
            <a:gradFill>
              <a:gsLst>
                <a:gs pos="0">
                  <a:schemeClr val="bg2"/>
                </a:gs>
                <a:gs pos="52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D3432581-E4C6-AD42-821B-EC6445801F00}"/>
                </a:ext>
              </a:extLst>
            </p:cNvPr>
            <p:cNvSpPr/>
            <p:nvPr/>
          </p:nvSpPr>
          <p:spPr>
            <a:xfrm>
              <a:off x="-11723" y="-44712"/>
              <a:ext cx="3528460" cy="4218126"/>
            </a:xfrm>
            <a:custGeom>
              <a:avLst/>
              <a:gdLst>
                <a:gd name="connsiteX0" fmla="*/ 0 w 4527104"/>
                <a:gd name="connsiteY0" fmla="*/ 0 h 2790092"/>
                <a:gd name="connsiteX1" fmla="*/ 4527104 w 4527104"/>
                <a:gd name="connsiteY1" fmla="*/ 0 h 2790092"/>
                <a:gd name="connsiteX2" fmla="*/ 4527104 w 4527104"/>
                <a:gd name="connsiteY2" fmla="*/ 2790092 h 2790092"/>
                <a:gd name="connsiteX3" fmla="*/ 0 w 4527104"/>
                <a:gd name="connsiteY3" fmla="*/ 2790092 h 2790092"/>
                <a:gd name="connsiteX4" fmla="*/ 0 w 4527104"/>
                <a:gd name="connsiteY4" fmla="*/ 0 h 2790092"/>
                <a:gd name="connsiteX0" fmla="*/ 0 w 4527104"/>
                <a:gd name="connsiteY0" fmla="*/ 23446 h 2813538"/>
                <a:gd name="connsiteX1" fmla="*/ 2862427 w 4527104"/>
                <a:gd name="connsiteY1" fmla="*/ 0 h 2813538"/>
                <a:gd name="connsiteX2" fmla="*/ 4527104 w 4527104"/>
                <a:gd name="connsiteY2" fmla="*/ 2813538 h 2813538"/>
                <a:gd name="connsiteX3" fmla="*/ 0 w 4527104"/>
                <a:gd name="connsiteY3" fmla="*/ 2813538 h 2813538"/>
                <a:gd name="connsiteX4" fmla="*/ 0 w 4527104"/>
                <a:gd name="connsiteY4" fmla="*/ 23446 h 2813538"/>
                <a:gd name="connsiteX0" fmla="*/ 0 w 2862427"/>
                <a:gd name="connsiteY0" fmla="*/ 23446 h 2813538"/>
                <a:gd name="connsiteX1" fmla="*/ 2862427 w 2862427"/>
                <a:gd name="connsiteY1" fmla="*/ 0 h 2813538"/>
                <a:gd name="connsiteX2" fmla="*/ 1209473 w 2862427"/>
                <a:gd name="connsiteY2" fmla="*/ 2766646 h 2813538"/>
                <a:gd name="connsiteX3" fmla="*/ 0 w 2862427"/>
                <a:gd name="connsiteY3" fmla="*/ 2813538 h 2813538"/>
                <a:gd name="connsiteX4" fmla="*/ 0 w 2862427"/>
                <a:gd name="connsiteY4" fmla="*/ 23446 h 2813538"/>
                <a:gd name="connsiteX0" fmla="*/ 0 w 3507196"/>
                <a:gd name="connsiteY0" fmla="*/ 23446 h 2813538"/>
                <a:gd name="connsiteX1" fmla="*/ 2862427 w 3507196"/>
                <a:gd name="connsiteY1" fmla="*/ 0 h 2813538"/>
                <a:gd name="connsiteX2" fmla="*/ 3507196 w 3507196"/>
                <a:gd name="connsiteY2" fmla="*/ 2168769 h 2813538"/>
                <a:gd name="connsiteX3" fmla="*/ 0 w 3507196"/>
                <a:gd name="connsiteY3" fmla="*/ 2813538 h 2813538"/>
                <a:gd name="connsiteX4" fmla="*/ 0 w 3507196"/>
                <a:gd name="connsiteY4" fmla="*/ 23446 h 2813538"/>
                <a:gd name="connsiteX0" fmla="*/ 0 w 3507196"/>
                <a:gd name="connsiteY0" fmla="*/ 11723 h 2801815"/>
                <a:gd name="connsiteX1" fmla="*/ 2944488 w 3507196"/>
                <a:gd name="connsiteY1" fmla="*/ 0 h 2801815"/>
                <a:gd name="connsiteX2" fmla="*/ 3507196 w 3507196"/>
                <a:gd name="connsiteY2" fmla="*/ 2157046 h 2801815"/>
                <a:gd name="connsiteX3" fmla="*/ 0 w 3507196"/>
                <a:gd name="connsiteY3" fmla="*/ 2801815 h 2801815"/>
                <a:gd name="connsiteX4" fmla="*/ 0 w 3507196"/>
                <a:gd name="connsiteY4" fmla="*/ 11723 h 2801815"/>
                <a:gd name="connsiteX0" fmla="*/ 0 w 3507196"/>
                <a:gd name="connsiteY0" fmla="*/ 23446 h 2813538"/>
                <a:gd name="connsiteX1" fmla="*/ 3448580 w 3507196"/>
                <a:gd name="connsiteY1" fmla="*/ 0 h 2813538"/>
                <a:gd name="connsiteX2" fmla="*/ 3507196 w 3507196"/>
                <a:gd name="connsiteY2" fmla="*/ 2168769 h 2813538"/>
                <a:gd name="connsiteX3" fmla="*/ 0 w 3507196"/>
                <a:gd name="connsiteY3" fmla="*/ 2813538 h 2813538"/>
                <a:gd name="connsiteX4" fmla="*/ 0 w 3507196"/>
                <a:gd name="connsiteY4" fmla="*/ 23446 h 2813538"/>
                <a:gd name="connsiteX0" fmla="*/ 0 w 3507196"/>
                <a:gd name="connsiteY0" fmla="*/ 23446 h 5111261"/>
                <a:gd name="connsiteX1" fmla="*/ 3448580 w 3507196"/>
                <a:gd name="connsiteY1" fmla="*/ 0 h 5111261"/>
                <a:gd name="connsiteX2" fmla="*/ 3507196 w 3507196"/>
                <a:gd name="connsiteY2" fmla="*/ 2168769 h 5111261"/>
                <a:gd name="connsiteX3" fmla="*/ 70339 w 3507196"/>
                <a:gd name="connsiteY3" fmla="*/ 5111261 h 5111261"/>
                <a:gd name="connsiteX4" fmla="*/ 0 w 3507196"/>
                <a:gd name="connsiteY4" fmla="*/ 23446 h 5111261"/>
                <a:gd name="connsiteX0" fmla="*/ 0 w 3507196"/>
                <a:gd name="connsiteY0" fmla="*/ 23446 h 5099538"/>
                <a:gd name="connsiteX1" fmla="*/ 3448580 w 3507196"/>
                <a:gd name="connsiteY1" fmla="*/ 0 h 5099538"/>
                <a:gd name="connsiteX2" fmla="*/ 3507196 w 3507196"/>
                <a:gd name="connsiteY2" fmla="*/ 2168769 h 5099538"/>
                <a:gd name="connsiteX3" fmla="*/ 0 w 3507196"/>
                <a:gd name="connsiteY3" fmla="*/ 5099538 h 5099538"/>
                <a:gd name="connsiteX4" fmla="*/ 0 w 3507196"/>
                <a:gd name="connsiteY4" fmla="*/ 23446 h 5099538"/>
                <a:gd name="connsiteX0" fmla="*/ 11723 w 3518919"/>
                <a:gd name="connsiteY0" fmla="*/ 23446 h 4196861"/>
                <a:gd name="connsiteX1" fmla="*/ 3460303 w 3518919"/>
                <a:gd name="connsiteY1" fmla="*/ 0 h 4196861"/>
                <a:gd name="connsiteX2" fmla="*/ 3518919 w 3518919"/>
                <a:gd name="connsiteY2" fmla="*/ 2168769 h 4196861"/>
                <a:gd name="connsiteX3" fmla="*/ 0 w 3518919"/>
                <a:gd name="connsiteY3" fmla="*/ 4196861 h 4196861"/>
                <a:gd name="connsiteX4" fmla="*/ 11723 w 3518919"/>
                <a:gd name="connsiteY4" fmla="*/ 23446 h 4196861"/>
                <a:gd name="connsiteX0" fmla="*/ 11723 w 3518919"/>
                <a:gd name="connsiteY0" fmla="*/ 23446 h 4196861"/>
                <a:gd name="connsiteX1" fmla="*/ 3507195 w 3518919"/>
                <a:gd name="connsiteY1" fmla="*/ 0 h 4196861"/>
                <a:gd name="connsiteX2" fmla="*/ 3518919 w 3518919"/>
                <a:gd name="connsiteY2" fmla="*/ 2168769 h 4196861"/>
                <a:gd name="connsiteX3" fmla="*/ 0 w 3518919"/>
                <a:gd name="connsiteY3" fmla="*/ 4196861 h 4196861"/>
                <a:gd name="connsiteX4" fmla="*/ 11723 w 3518919"/>
                <a:gd name="connsiteY4" fmla="*/ 23446 h 4196861"/>
                <a:gd name="connsiteX0" fmla="*/ 11723 w 3528460"/>
                <a:gd name="connsiteY0" fmla="*/ 44711 h 4218126"/>
                <a:gd name="connsiteX1" fmla="*/ 3528460 w 3528460"/>
                <a:gd name="connsiteY1" fmla="*/ 0 h 4218126"/>
                <a:gd name="connsiteX2" fmla="*/ 3518919 w 3528460"/>
                <a:gd name="connsiteY2" fmla="*/ 2190034 h 4218126"/>
                <a:gd name="connsiteX3" fmla="*/ 0 w 3528460"/>
                <a:gd name="connsiteY3" fmla="*/ 4218126 h 4218126"/>
                <a:gd name="connsiteX4" fmla="*/ 11723 w 3528460"/>
                <a:gd name="connsiteY4" fmla="*/ 44711 h 4218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28460" h="4218126">
                  <a:moveTo>
                    <a:pt x="11723" y="44711"/>
                  </a:moveTo>
                  <a:lnTo>
                    <a:pt x="3528460" y="0"/>
                  </a:lnTo>
                  <a:cubicBezTo>
                    <a:pt x="3525280" y="730011"/>
                    <a:pt x="3522099" y="1460023"/>
                    <a:pt x="3518919" y="2190034"/>
                  </a:cubicBezTo>
                  <a:lnTo>
                    <a:pt x="0" y="4218126"/>
                  </a:lnTo>
                  <a:cubicBezTo>
                    <a:pt x="3908" y="2826988"/>
                    <a:pt x="7815" y="1435849"/>
                    <a:pt x="11723" y="44711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0ACE07A2-5A97-E047-8B0E-B6EC57ACFBB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1814" y="1126960"/>
            <a:ext cx="954471" cy="117993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A close up of a computer&#10;&#10;Description automatically generated">
            <a:extLst>
              <a:ext uri="{FF2B5EF4-FFF2-40B4-BE49-F238E27FC236}">
                <a16:creationId xmlns:a16="http://schemas.microsoft.com/office/drawing/2014/main" id="{77C97987-12E1-5B4D-A2EE-DD7AEEDDD4B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2392" y="2200978"/>
            <a:ext cx="2941052" cy="293247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5D5EF51-0D3C-7F46-A67E-9F0F743B5653}"/>
              </a:ext>
            </a:extLst>
          </p:cNvPr>
          <p:cNvSpPr txBox="1"/>
          <p:nvPr/>
        </p:nvSpPr>
        <p:spPr>
          <a:xfrm>
            <a:off x="5422900" y="3610463"/>
            <a:ext cx="61274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Ensuring safe, clean workspaces for your employees with workspace technology</a:t>
            </a:r>
          </a:p>
        </p:txBody>
      </p:sp>
      <p:pic>
        <p:nvPicPr>
          <p:cNvPr id="9" name="Picture 8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694EDA69-2FAE-8C41-9E1A-0CE39F17C1D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4142" y="1514459"/>
            <a:ext cx="3133277" cy="8495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19A4B55-7824-4445-AA2D-961928498D31}"/>
              </a:ext>
            </a:extLst>
          </p:cNvPr>
          <p:cNvSpPr txBox="1"/>
          <p:nvPr/>
        </p:nvSpPr>
        <p:spPr>
          <a:xfrm>
            <a:off x="5422900" y="2612271"/>
            <a:ext cx="6127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Safe Space Solution</a:t>
            </a:r>
          </a:p>
        </p:txBody>
      </p:sp>
    </p:spTree>
    <p:extLst>
      <p:ext uri="{BB962C8B-B14F-4D97-AF65-F5344CB8AC3E}">
        <p14:creationId xmlns:p14="http://schemas.microsoft.com/office/powerpoint/2010/main" val="19212797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CFDF"/>
            </a:gs>
            <a:gs pos="60000">
              <a:srgbClr val="409BC8"/>
            </a:gs>
            <a:gs pos="100000">
              <a:srgbClr val="5D7DD9"/>
            </a:gs>
          </a:gsLst>
          <a:lin ang="8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636242A3-B2ED-4813-99A9-568F0A6285BD}"/>
              </a:ext>
            </a:extLst>
          </p:cNvPr>
          <p:cNvSpPr/>
          <p:nvPr/>
        </p:nvSpPr>
        <p:spPr>
          <a:xfrm>
            <a:off x="1415082" y="2668656"/>
            <a:ext cx="1520687" cy="1520687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706655-8C19-4DC4-9847-2F376629361A}"/>
              </a:ext>
            </a:extLst>
          </p:cNvPr>
          <p:cNvSpPr/>
          <p:nvPr/>
        </p:nvSpPr>
        <p:spPr>
          <a:xfrm>
            <a:off x="3195255" y="3125060"/>
            <a:ext cx="94773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Concierge</a:t>
            </a:r>
          </a:p>
        </p:txBody>
      </p:sp>
      <p:sp>
        <p:nvSpPr>
          <p:cNvPr id="21" name="Freeform 25">
            <a:extLst>
              <a:ext uri="{FF2B5EF4-FFF2-40B4-BE49-F238E27FC236}">
                <a16:creationId xmlns:a16="http://schemas.microsoft.com/office/drawing/2014/main" id="{32737D16-AF2D-4A54-90A6-1680412BAF19}"/>
              </a:ext>
            </a:extLst>
          </p:cNvPr>
          <p:cNvSpPr>
            <a:spLocks noEditPoints="1"/>
          </p:cNvSpPr>
          <p:nvPr/>
        </p:nvSpPr>
        <p:spPr bwMode="auto">
          <a:xfrm>
            <a:off x="1833868" y="3148163"/>
            <a:ext cx="683114" cy="561672"/>
          </a:xfrm>
          <a:custGeom>
            <a:avLst/>
            <a:gdLst>
              <a:gd name="T0" fmla="*/ 414 w 444"/>
              <a:gd name="T1" fmla="*/ 172 h 365"/>
              <a:gd name="T2" fmla="*/ 392 w 444"/>
              <a:gd name="T3" fmla="*/ 0 h 365"/>
              <a:gd name="T4" fmla="*/ 0 w 444"/>
              <a:gd name="T5" fmla="*/ 22 h 365"/>
              <a:gd name="T6" fmla="*/ 22 w 444"/>
              <a:gd name="T7" fmla="*/ 283 h 365"/>
              <a:gd name="T8" fmla="*/ 144 w 444"/>
              <a:gd name="T9" fmla="*/ 355 h 365"/>
              <a:gd name="T10" fmla="*/ 118 w 444"/>
              <a:gd name="T11" fmla="*/ 360 h 365"/>
              <a:gd name="T12" fmla="*/ 291 w 444"/>
              <a:gd name="T13" fmla="*/ 365 h 365"/>
              <a:gd name="T14" fmla="*/ 291 w 444"/>
              <a:gd name="T15" fmla="*/ 355 h 365"/>
              <a:gd name="T16" fmla="*/ 254 w 444"/>
              <a:gd name="T17" fmla="*/ 283 h 365"/>
              <a:gd name="T18" fmla="*/ 326 w 444"/>
              <a:gd name="T19" fmla="*/ 348 h 365"/>
              <a:gd name="T20" fmla="*/ 427 w 444"/>
              <a:gd name="T21" fmla="*/ 365 h 365"/>
              <a:gd name="T22" fmla="*/ 444 w 444"/>
              <a:gd name="T23" fmla="*/ 189 h 365"/>
              <a:gd name="T24" fmla="*/ 10 w 444"/>
              <a:gd name="T25" fmla="*/ 22 h 365"/>
              <a:gd name="T26" fmla="*/ 392 w 444"/>
              <a:gd name="T27" fmla="*/ 9 h 365"/>
              <a:gd name="T28" fmla="*/ 404 w 444"/>
              <a:gd name="T29" fmla="*/ 36 h 365"/>
              <a:gd name="T30" fmla="*/ 10 w 444"/>
              <a:gd name="T31" fmla="*/ 22 h 365"/>
              <a:gd name="T32" fmla="*/ 158 w 444"/>
              <a:gd name="T33" fmla="*/ 355 h 365"/>
              <a:gd name="T34" fmla="*/ 245 w 444"/>
              <a:gd name="T35" fmla="*/ 283 h 365"/>
              <a:gd name="T36" fmla="*/ 259 w 444"/>
              <a:gd name="T37" fmla="*/ 355 h 365"/>
              <a:gd name="T38" fmla="*/ 22 w 444"/>
              <a:gd name="T39" fmla="*/ 273 h 365"/>
              <a:gd name="T40" fmla="*/ 10 w 444"/>
              <a:gd name="T41" fmla="*/ 247 h 365"/>
              <a:gd name="T42" fmla="*/ 326 w 444"/>
              <a:gd name="T43" fmla="*/ 273 h 365"/>
              <a:gd name="T44" fmla="*/ 326 w 444"/>
              <a:gd name="T45" fmla="*/ 237 h 365"/>
              <a:gd name="T46" fmla="*/ 10 w 444"/>
              <a:gd name="T47" fmla="*/ 45 h 365"/>
              <a:gd name="T48" fmla="*/ 404 w 444"/>
              <a:gd name="T49" fmla="*/ 172 h 365"/>
              <a:gd name="T50" fmla="*/ 326 w 444"/>
              <a:gd name="T51" fmla="*/ 189 h 365"/>
              <a:gd name="T52" fmla="*/ 427 w 444"/>
              <a:gd name="T53" fmla="*/ 355 h 365"/>
              <a:gd name="T54" fmla="*/ 336 w 444"/>
              <a:gd name="T55" fmla="*/ 348 h 365"/>
              <a:gd name="T56" fmla="*/ 434 w 444"/>
              <a:gd name="T57" fmla="*/ 339 h 365"/>
              <a:gd name="T58" fmla="*/ 434 w 444"/>
              <a:gd name="T59" fmla="*/ 329 h 365"/>
              <a:gd name="T60" fmla="*/ 336 w 444"/>
              <a:gd name="T61" fmla="*/ 205 h 365"/>
              <a:gd name="T62" fmla="*/ 434 w 444"/>
              <a:gd name="T63" fmla="*/ 329 h 365"/>
              <a:gd name="T64" fmla="*/ 336 w 444"/>
              <a:gd name="T65" fmla="*/ 196 h 365"/>
              <a:gd name="T66" fmla="*/ 343 w 444"/>
              <a:gd name="T67" fmla="*/ 181 h 365"/>
              <a:gd name="T68" fmla="*/ 434 w 444"/>
              <a:gd name="T69" fmla="*/ 189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44" h="365">
                <a:moveTo>
                  <a:pt x="427" y="172"/>
                </a:moveTo>
                <a:cubicBezTo>
                  <a:pt x="414" y="172"/>
                  <a:pt x="414" y="172"/>
                  <a:pt x="414" y="172"/>
                </a:cubicBezTo>
                <a:cubicBezTo>
                  <a:pt x="414" y="22"/>
                  <a:pt x="414" y="22"/>
                  <a:pt x="414" y="22"/>
                </a:cubicBezTo>
                <a:cubicBezTo>
                  <a:pt x="414" y="10"/>
                  <a:pt x="404" y="0"/>
                  <a:pt x="39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10" y="0"/>
                  <a:pt x="0" y="10"/>
                  <a:pt x="0" y="22"/>
                </a:cubicBezTo>
                <a:cubicBezTo>
                  <a:pt x="0" y="261"/>
                  <a:pt x="0" y="261"/>
                  <a:pt x="0" y="261"/>
                </a:cubicBezTo>
                <a:cubicBezTo>
                  <a:pt x="0" y="273"/>
                  <a:pt x="10" y="283"/>
                  <a:pt x="22" y="283"/>
                </a:cubicBezTo>
                <a:cubicBezTo>
                  <a:pt x="163" y="283"/>
                  <a:pt x="163" y="283"/>
                  <a:pt x="163" y="283"/>
                </a:cubicBezTo>
                <a:cubicBezTo>
                  <a:pt x="161" y="319"/>
                  <a:pt x="154" y="355"/>
                  <a:pt x="144" y="355"/>
                </a:cubicBezTo>
                <a:cubicBezTo>
                  <a:pt x="123" y="355"/>
                  <a:pt x="123" y="355"/>
                  <a:pt x="123" y="355"/>
                </a:cubicBezTo>
                <a:cubicBezTo>
                  <a:pt x="120" y="355"/>
                  <a:pt x="118" y="358"/>
                  <a:pt x="118" y="360"/>
                </a:cubicBezTo>
                <a:cubicBezTo>
                  <a:pt x="118" y="363"/>
                  <a:pt x="120" y="365"/>
                  <a:pt x="123" y="365"/>
                </a:cubicBezTo>
                <a:cubicBezTo>
                  <a:pt x="291" y="365"/>
                  <a:pt x="291" y="365"/>
                  <a:pt x="291" y="365"/>
                </a:cubicBezTo>
                <a:cubicBezTo>
                  <a:pt x="294" y="365"/>
                  <a:pt x="296" y="363"/>
                  <a:pt x="296" y="360"/>
                </a:cubicBezTo>
                <a:cubicBezTo>
                  <a:pt x="296" y="358"/>
                  <a:pt x="294" y="355"/>
                  <a:pt x="291" y="355"/>
                </a:cubicBezTo>
                <a:cubicBezTo>
                  <a:pt x="273" y="355"/>
                  <a:pt x="273" y="355"/>
                  <a:pt x="273" y="355"/>
                </a:cubicBezTo>
                <a:cubicBezTo>
                  <a:pt x="264" y="355"/>
                  <a:pt x="256" y="319"/>
                  <a:pt x="254" y="283"/>
                </a:cubicBezTo>
                <a:cubicBezTo>
                  <a:pt x="326" y="283"/>
                  <a:pt x="326" y="283"/>
                  <a:pt x="326" y="283"/>
                </a:cubicBezTo>
                <a:cubicBezTo>
                  <a:pt x="326" y="348"/>
                  <a:pt x="326" y="348"/>
                  <a:pt x="326" y="348"/>
                </a:cubicBezTo>
                <a:cubicBezTo>
                  <a:pt x="326" y="357"/>
                  <a:pt x="334" y="365"/>
                  <a:pt x="343" y="365"/>
                </a:cubicBezTo>
                <a:cubicBezTo>
                  <a:pt x="427" y="365"/>
                  <a:pt x="427" y="365"/>
                  <a:pt x="427" y="365"/>
                </a:cubicBezTo>
                <a:cubicBezTo>
                  <a:pt x="436" y="365"/>
                  <a:pt x="444" y="357"/>
                  <a:pt x="444" y="348"/>
                </a:cubicBezTo>
                <a:cubicBezTo>
                  <a:pt x="444" y="189"/>
                  <a:pt x="444" y="189"/>
                  <a:pt x="444" y="189"/>
                </a:cubicBezTo>
                <a:cubicBezTo>
                  <a:pt x="444" y="179"/>
                  <a:pt x="436" y="172"/>
                  <a:pt x="427" y="172"/>
                </a:cubicBezTo>
                <a:close/>
                <a:moveTo>
                  <a:pt x="10" y="22"/>
                </a:moveTo>
                <a:cubicBezTo>
                  <a:pt x="10" y="15"/>
                  <a:pt x="15" y="9"/>
                  <a:pt x="22" y="9"/>
                </a:cubicBezTo>
                <a:cubicBezTo>
                  <a:pt x="392" y="9"/>
                  <a:pt x="392" y="9"/>
                  <a:pt x="392" y="9"/>
                </a:cubicBezTo>
                <a:cubicBezTo>
                  <a:pt x="399" y="9"/>
                  <a:pt x="404" y="15"/>
                  <a:pt x="404" y="22"/>
                </a:cubicBezTo>
                <a:cubicBezTo>
                  <a:pt x="404" y="36"/>
                  <a:pt x="404" y="36"/>
                  <a:pt x="404" y="36"/>
                </a:cubicBezTo>
                <a:cubicBezTo>
                  <a:pt x="10" y="36"/>
                  <a:pt x="10" y="36"/>
                  <a:pt x="10" y="36"/>
                </a:cubicBezTo>
                <a:lnTo>
                  <a:pt x="10" y="22"/>
                </a:lnTo>
                <a:close/>
                <a:moveTo>
                  <a:pt x="259" y="355"/>
                </a:moveTo>
                <a:cubicBezTo>
                  <a:pt x="158" y="355"/>
                  <a:pt x="158" y="355"/>
                  <a:pt x="158" y="355"/>
                </a:cubicBezTo>
                <a:cubicBezTo>
                  <a:pt x="169" y="338"/>
                  <a:pt x="172" y="301"/>
                  <a:pt x="172" y="283"/>
                </a:cubicBezTo>
                <a:cubicBezTo>
                  <a:pt x="245" y="283"/>
                  <a:pt x="245" y="283"/>
                  <a:pt x="245" y="283"/>
                </a:cubicBezTo>
                <a:cubicBezTo>
                  <a:pt x="245" y="290"/>
                  <a:pt x="246" y="305"/>
                  <a:pt x="249" y="320"/>
                </a:cubicBezTo>
                <a:cubicBezTo>
                  <a:pt x="251" y="336"/>
                  <a:pt x="255" y="348"/>
                  <a:pt x="259" y="355"/>
                </a:cubicBezTo>
                <a:close/>
                <a:moveTo>
                  <a:pt x="326" y="273"/>
                </a:moveTo>
                <a:cubicBezTo>
                  <a:pt x="22" y="273"/>
                  <a:pt x="22" y="273"/>
                  <a:pt x="22" y="273"/>
                </a:cubicBezTo>
                <a:cubicBezTo>
                  <a:pt x="15" y="273"/>
                  <a:pt x="10" y="268"/>
                  <a:pt x="10" y="261"/>
                </a:cubicBezTo>
                <a:cubicBezTo>
                  <a:pt x="10" y="247"/>
                  <a:pt x="10" y="247"/>
                  <a:pt x="10" y="247"/>
                </a:cubicBezTo>
                <a:cubicBezTo>
                  <a:pt x="326" y="247"/>
                  <a:pt x="326" y="247"/>
                  <a:pt x="326" y="247"/>
                </a:cubicBezTo>
                <a:lnTo>
                  <a:pt x="326" y="273"/>
                </a:lnTo>
                <a:close/>
                <a:moveTo>
                  <a:pt x="326" y="189"/>
                </a:moveTo>
                <a:cubicBezTo>
                  <a:pt x="326" y="237"/>
                  <a:pt x="326" y="237"/>
                  <a:pt x="326" y="237"/>
                </a:cubicBezTo>
                <a:cubicBezTo>
                  <a:pt x="10" y="237"/>
                  <a:pt x="10" y="237"/>
                  <a:pt x="10" y="237"/>
                </a:cubicBezTo>
                <a:cubicBezTo>
                  <a:pt x="10" y="45"/>
                  <a:pt x="10" y="45"/>
                  <a:pt x="10" y="45"/>
                </a:cubicBezTo>
                <a:cubicBezTo>
                  <a:pt x="404" y="45"/>
                  <a:pt x="404" y="45"/>
                  <a:pt x="404" y="45"/>
                </a:cubicBezTo>
                <a:cubicBezTo>
                  <a:pt x="404" y="172"/>
                  <a:pt x="404" y="172"/>
                  <a:pt x="404" y="172"/>
                </a:cubicBezTo>
                <a:cubicBezTo>
                  <a:pt x="343" y="172"/>
                  <a:pt x="343" y="172"/>
                  <a:pt x="343" y="172"/>
                </a:cubicBezTo>
                <a:cubicBezTo>
                  <a:pt x="334" y="172"/>
                  <a:pt x="326" y="179"/>
                  <a:pt x="326" y="189"/>
                </a:cubicBezTo>
                <a:close/>
                <a:moveTo>
                  <a:pt x="434" y="348"/>
                </a:moveTo>
                <a:cubicBezTo>
                  <a:pt x="434" y="352"/>
                  <a:pt x="431" y="355"/>
                  <a:pt x="427" y="355"/>
                </a:cubicBezTo>
                <a:cubicBezTo>
                  <a:pt x="343" y="355"/>
                  <a:pt x="343" y="355"/>
                  <a:pt x="343" y="355"/>
                </a:cubicBezTo>
                <a:cubicBezTo>
                  <a:pt x="339" y="355"/>
                  <a:pt x="336" y="352"/>
                  <a:pt x="336" y="348"/>
                </a:cubicBezTo>
                <a:cubicBezTo>
                  <a:pt x="336" y="339"/>
                  <a:pt x="336" y="339"/>
                  <a:pt x="336" y="339"/>
                </a:cubicBezTo>
                <a:cubicBezTo>
                  <a:pt x="434" y="339"/>
                  <a:pt x="434" y="339"/>
                  <a:pt x="434" y="339"/>
                </a:cubicBezTo>
                <a:lnTo>
                  <a:pt x="434" y="348"/>
                </a:lnTo>
                <a:close/>
                <a:moveTo>
                  <a:pt x="434" y="329"/>
                </a:moveTo>
                <a:cubicBezTo>
                  <a:pt x="336" y="329"/>
                  <a:pt x="336" y="329"/>
                  <a:pt x="336" y="329"/>
                </a:cubicBezTo>
                <a:cubicBezTo>
                  <a:pt x="336" y="205"/>
                  <a:pt x="336" y="205"/>
                  <a:pt x="336" y="205"/>
                </a:cubicBezTo>
                <a:cubicBezTo>
                  <a:pt x="434" y="205"/>
                  <a:pt x="434" y="205"/>
                  <a:pt x="434" y="205"/>
                </a:cubicBezTo>
                <a:lnTo>
                  <a:pt x="434" y="329"/>
                </a:lnTo>
                <a:close/>
                <a:moveTo>
                  <a:pt x="434" y="196"/>
                </a:moveTo>
                <a:cubicBezTo>
                  <a:pt x="336" y="196"/>
                  <a:pt x="336" y="196"/>
                  <a:pt x="336" y="196"/>
                </a:cubicBezTo>
                <a:cubicBezTo>
                  <a:pt x="336" y="189"/>
                  <a:pt x="336" y="189"/>
                  <a:pt x="336" y="189"/>
                </a:cubicBezTo>
                <a:cubicBezTo>
                  <a:pt x="336" y="184"/>
                  <a:pt x="339" y="181"/>
                  <a:pt x="343" y="181"/>
                </a:cubicBezTo>
                <a:cubicBezTo>
                  <a:pt x="427" y="181"/>
                  <a:pt x="427" y="181"/>
                  <a:pt x="427" y="181"/>
                </a:cubicBezTo>
                <a:cubicBezTo>
                  <a:pt x="431" y="181"/>
                  <a:pt x="434" y="184"/>
                  <a:pt x="434" y="189"/>
                </a:cubicBezTo>
                <a:lnTo>
                  <a:pt x="434" y="19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B24E90-80BA-421F-8B86-2A4E1773FE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604" y="1519882"/>
            <a:ext cx="4078466" cy="396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26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CFDF"/>
            </a:gs>
            <a:gs pos="60000">
              <a:srgbClr val="409BC8"/>
            </a:gs>
            <a:gs pos="100000">
              <a:srgbClr val="5D7DD9"/>
            </a:gs>
          </a:gsLst>
          <a:lin ang="8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3706655-8C19-4DC4-9847-2F376629361A}"/>
              </a:ext>
            </a:extLst>
          </p:cNvPr>
          <p:cNvSpPr/>
          <p:nvPr/>
        </p:nvSpPr>
        <p:spPr>
          <a:xfrm>
            <a:off x="3119055" y="3136610"/>
            <a:ext cx="94773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3200" dirty="0">
                <a:solidFill>
                  <a:schemeClr val="bg1"/>
                </a:solidFill>
              </a:rPr>
              <a:t>Real-time Usage </a:t>
            </a:r>
          </a:p>
          <a:p>
            <a:pPr marL="342900" indent="-342900"/>
            <a:r>
              <a:rPr lang="en-US" sz="3200" dirty="0">
                <a:solidFill>
                  <a:schemeClr val="bg1"/>
                </a:solidFill>
              </a:rPr>
              <a:t>  &amp; Scheduling</a:t>
            </a:r>
          </a:p>
        </p:txBody>
      </p:sp>
      <p:sp>
        <p:nvSpPr>
          <p:cNvPr id="11" name="Freeform 102">
            <a:extLst>
              <a:ext uri="{FF2B5EF4-FFF2-40B4-BE49-F238E27FC236}">
                <a16:creationId xmlns:a16="http://schemas.microsoft.com/office/drawing/2014/main" id="{CF77D790-197F-4BB8-BD6D-6279E7E65081}"/>
              </a:ext>
            </a:extLst>
          </p:cNvPr>
          <p:cNvSpPr>
            <a:spLocks noEditPoints="1"/>
          </p:cNvSpPr>
          <p:nvPr/>
        </p:nvSpPr>
        <p:spPr bwMode="auto">
          <a:xfrm>
            <a:off x="1878053" y="3112608"/>
            <a:ext cx="594744" cy="632781"/>
          </a:xfrm>
          <a:custGeom>
            <a:avLst/>
            <a:gdLst>
              <a:gd name="T0" fmla="*/ 160 w 576"/>
              <a:gd name="T1" fmla="*/ 333 h 613"/>
              <a:gd name="T2" fmla="*/ 251 w 576"/>
              <a:gd name="T3" fmla="*/ 413 h 613"/>
              <a:gd name="T4" fmla="*/ 174 w 576"/>
              <a:gd name="T5" fmla="*/ 340 h 613"/>
              <a:gd name="T6" fmla="*/ 50 w 576"/>
              <a:gd name="T7" fmla="*/ 326 h 613"/>
              <a:gd name="T8" fmla="*/ 126 w 576"/>
              <a:gd name="T9" fmla="*/ 420 h 613"/>
              <a:gd name="T10" fmla="*/ 119 w 576"/>
              <a:gd name="T11" fmla="*/ 406 h 613"/>
              <a:gd name="T12" fmla="*/ 119 w 576"/>
              <a:gd name="T13" fmla="*/ 406 h 613"/>
              <a:gd name="T14" fmla="*/ 251 w 576"/>
              <a:gd name="T15" fmla="*/ 199 h 613"/>
              <a:gd name="T16" fmla="*/ 160 w 576"/>
              <a:gd name="T17" fmla="*/ 279 h 613"/>
              <a:gd name="T18" fmla="*/ 237 w 576"/>
              <a:gd name="T19" fmla="*/ 272 h 613"/>
              <a:gd name="T20" fmla="*/ 50 w 576"/>
              <a:gd name="T21" fmla="*/ 192 h 613"/>
              <a:gd name="T22" fmla="*/ 126 w 576"/>
              <a:gd name="T23" fmla="*/ 286 h 613"/>
              <a:gd name="T24" fmla="*/ 119 w 576"/>
              <a:gd name="T25" fmla="*/ 272 h 613"/>
              <a:gd name="T26" fmla="*/ 119 w 576"/>
              <a:gd name="T27" fmla="*/ 272 h 613"/>
              <a:gd name="T28" fmla="*/ 43 w 576"/>
              <a:gd name="T29" fmla="*/ 549 h 613"/>
              <a:gd name="T30" fmla="*/ 133 w 576"/>
              <a:gd name="T31" fmla="*/ 468 h 613"/>
              <a:gd name="T32" fmla="*/ 57 w 576"/>
              <a:gd name="T33" fmla="*/ 475 h 613"/>
              <a:gd name="T34" fmla="*/ 288 w 576"/>
              <a:gd name="T35" fmla="*/ 0 h 613"/>
              <a:gd name="T36" fmla="*/ 0 w 576"/>
              <a:gd name="T37" fmla="*/ 153 h 613"/>
              <a:gd name="T38" fmla="*/ 174 w 576"/>
              <a:gd name="T39" fmla="*/ 606 h 613"/>
              <a:gd name="T40" fmla="*/ 244 w 576"/>
              <a:gd name="T41" fmla="*/ 613 h 613"/>
              <a:gd name="T42" fmla="*/ 456 w 576"/>
              <a:gd name="T43" fmla="*/ 475 h 613"/>
              <a:gd name="T44" fmla="*/ 569 w 576"/>
              <a:gd name="T45" fmla="*/ 613 h 613"/>
              <a:gd name="T46" fmla="*/ 244 w 576"/>
              <a:gd name="T47" fmla="*/ 461 h 613"/>
              <a:gd name="T48" fmla="*/ 14 w 576"/>
              <a:gd name="T49" fmla="*/ 599 h 613"/>
              <a:gd name="T50" fmla="*/ 251 w 576"/>
              <a:gd name="T51" fmla="*/ 599 h 613"/>
              <a:gd name="T52" fmla="*/ 532 w 576"/>
              <a:gd name="T53" fmla="*/ 599 h 613"/>
              <a:gd name="T54" fmla="*/ 442 w 576"/>
              <a:gd name="T55" fmla="*/ 468 h 613"/>
              <a:gd name="T56" fmla="*/ 295 w 576"/>
              <a:gd name="T57" fmla="*/ 14 h 613"/>
              <a:gd name="T58" fmla="*/ 525 w 576"/>
              <a:gd name="T59" fmla="*/ 420 h 613"/>
              <a:gd name="T60" fmla="*/ 449 w 576"/>
              <a:gd name="T61" fmla="*/ 326 h 613"/>
              <a:gd name="T62" fmla="*/ 456 w 576"/>
              <a:gd name="T63" fmla="*/ 340 h 613"/>
              <a:gd name="T64" fmla="*/ 456 w 576"/>
              <a:gd name="T65" fmla="*/ 340 h 613"/>
              <a:gd name="T66" fmla="*/ 414 w 576"/>
              <a:gd name="T67" fmla="*/ 333 h 613"/>
              <a:gd name="T68" fmla="*/ 324 w 576"/>
              <a:gd name="T69" fmla="*/ 413 h 613"/>
              <a:gd name="T70" fmla="*/ 400 w 576"/>
              <a:gd name="T71" fmla="*/ 406 h 613"/>
              <a:gd name="T72" fmla="*/ 525 w 576"/>
              <a:gd name="T73" fmla="*/ 286 h 613"/>
              <a:gd name="T74" fmla="*/ 449 w 576"/>
              <a:gd name="T75" fmla="*/ 192 h 613"/>
              <a:gd name="T76" fmla="*/ 456 w 576"/>
              <a:gd name="T77" fmla="*/ 206 h 613"/>
              <a:gd name="T78" fmla="*/ 456 w 576"/>
              <a:gd name="T79" fmla="*/ 206 h 613"/>
              <a:gd name="T80" fmla="*/ 414 w 576"/>
              <a:gd name="T81" fmla="*/ 199 h 613"/>
              <a:gd name="T82" fmla="*/ 324 w 576"/>
              <a:gd name="T83" fmla="*/ 279 h 613"/>
              <a:gd name="T84" fmla="*/ 400 w 576"/>
              <a:gd name="T85" fmla="*/ 272 h 613"/>
              <a:gd name="T86" fmla="*/ 525 w 576"/>
              <a:gd name="T87" fmla="*/ 153 h 613"/>
              <a:gd name="T88" fmla="*/ 449 w 576"/>
              <a:gd name="T89" fmla="*/ 59 h 613"/>
              <a:gd name="T90" fmla="*/ 456 w 576"/>
              <a:gd name="T91" fmla="*/ 73 h 613"/>
              <a:gd name="T92" fmla="*/ 456 w 576"/>
              <a:gd name="T93" fmla="*/ 73 h 613"/>
              <a:gd name="T94" fmla="*/ 414 w 576"/>
              <a:gd name="T95" fmla="*/ 66 h 613"/>
              <a:gd name="T96" fmla="*/ 324 w 576"/>
              <a:gd name="T97" fmla="*/ 146 h 613"/>
              <a:gd name="T98" fmla="*/ 400 w 576"/>
              <a:gd name="T99" fmla="*/ 139 h 613"/>
              <a:gd name="T100" fmla="*/ 407 w 576"/>
              <a:gd name="T101" fmla="*/ 556 h 613"/>
              <a:gd name="T102" fmla="*/ 331 w 576"/>
              <a:gd name="T103" fmla="*/ 461 h 613"/>
              <a:gd name="T104" fmla="*/ 338 w 576"/>
              <a:gd name="T105" fmla="*/ 475 h 613"/>
              <a:gd name="T106" fmla="*/ 338 w 576"/>
              <a:gd name="T107" fmla="*/ 475 h 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76" h="613">
                <a:moveTo>
                  <a:pt x="251" y="333"/>
                </a:moveTo>
                <a:cubicBezTo>
                  <a:pt x="251" y="329"/>
                  <a:pt x="248" y="326"/>
                  <a:pt x="244" y="326"/>
                </a:cubicBezTo>
                <a:cubicBezTo>
                  <a:pt x="167" y="326"/>
                  <a:pt x="167" y="326"/>
                  <a:pt x="167" y="326"/>
                </a:cubicBezTo>
                <a:cubicBezTo>
                  <a:pt x="164" y="326"/>
                  <a:pt x="160" y="329"/>
                  <a:pt x="160" y="333"/>
                </a:cubicBezTo>
                <a:cubicBezTo>
                  <a:pt x="160" y="413"/>
                  <a:pt x="160" y="413"/>
                  <a:pt x="160" y="413"/>
                </a:cubicBezTo>
                <a:cubicBezTo>
                  <a:pt x="160" y="417"/>
                  <a:pt x="164" y="420"/>
                  <a:pt x="167" y="420"/>
                </a:cubicBezTo>
                <a:cubicBezTo>
                  <a:pt x="244" y="420"/>
                  <a:pt x="244" y="420"/>
                  <a:pt x="244" y="420"/>
                </a:cubicBezTo>
                <a:cubicBezTo>
                  <a:pt x="248" y="420"/>
                  <a:pt x="251" y="417"/>
                  <a:pt x="251" y="413"/>
                </a:cubicBezTo>
                <a:lnTo>
                  <a:pt x="251" y="333"/>
                </a:lnTo>
                <a:close/>
                <a:moveTo>
                  <a:pt x="237" y="406"/>
                </a:moveTo>
                <a:cubicBezTo>
                  <a:pt x="174" y="406"/>
                  <a:pt x="174" y="406"/>
                  <a:pt x="174" y="406"/>
                </a:cubicBezTo>
                <a:cubicBezTo>
                  <a:pt x="174" y="340"/>
                  <a:pt x="174" y="340"/>
                  <a:pt x="174" y="340"/>
                </a:cubicBezTo>
                <a:cubicBezTo>
                  <a:pt x="237" y="340"/>
                  <a:pt x="237" y="340"/>
                  <a:pt x="237" y="340"/>
                </a:cubicBezTo>
                <a:lnTo>
                  <a:pt x="237" y="406"/>
                </a:lnTo>
                <a:close/>
                <a:moveTo>
                  <a:pt x="126" y="326"/>
                </a:moveTo>
                <a:cubicBezTo>
                  <a:pt x="50" y="326"/>
                  <a:pt x="50" y="326"/>
                  <a:pt x="50" y="326"/>
                </a:cubicBezTo>
                <a:cubicBezTo>
                  <a:pt x="46" y="326"/>
                  <a:pt x="43" y="329"/>
                  <a:pt x="43" y="333"/>
                </a:cubicBezTo>
                <a:cubicBezTo>
                  <a:pt x="43" y="413"/>
                  <a:pt x="43" y="413"/>
                  <a:pt x="43" y="413"/>
                </a:cubicBezTo>
                <a:cubicBezTo>
                  <a:pt x="43" y="417"/>
                  <a:pt x="46" y="420"/>
                  <a:pt x="50" y="420"/>
                </a:cubicBezTo>
                <a:cubicBezTo>
                  <a:pt x="126" y="420"/>
                  <a:pt x="126" y="420"/>
                  <a:pt x="126" y="420"/>
                </a:cubicBezTo>
                <a:cubicBezTo>
                  <a:pt x="130" y="420"/>
                  <a:pt x="133" y="417"/>
                  <a:pt x="133" y="413"/>
                </a:cubicBezTo>
                <a:cubicBezTo>
                  <a:pt x="133" y="333"/>
                  <a:pt x="133" y="333"/>
                  <a:pt x="133" y="333"/>
                </a:cubicBezTo>
                <a:cubicBezTo>
                  <a:pt x="133" y="329"/>
                  <a:pt x="130" y="326"/>
                  <a:pt x="126" y="326"/>
                </a:cubicBezTo>
                <a:close/>
                <a:moveTo>
                  <a:pt x="119" y="406"/>
                </a:moveTo>
                <a:cubicBezTo>
                  <a:pt x="57" y="406"/>
                  <a:pt x="57" y="406"/>
                  <a:pt x="57" y="406"/>
                </a:cubicBezTo>
                <a:cubicBezTo>
                  <a:pt x="57" y="340"/>
                  <a:pt x="57" y="340"/>
                  <a:pt x="57" y="340"/>
                </a:cubicBezTo>
                <a:cubicBezTo>
                  <a:pt x="119" y="340"/>
                  <a:pt x="119" y="340"/>
                  <a:pt x="119" y="340"/>
                </a:cubicBezTo>
                <a:lnTo>
                  <a:pt x="119" y="406"/>
                </a:lnTo>
                <a:close/>
                <a:moveTo>
                  <a:pt x="167" y="286"/>
                </a:moveTo>
                <a:cubicBezTo>
                  <a:pt x="244" y="286"/>
                  <a:pt x="244" y="286"/>
                  <a:pt x="244" y="286"/>
                </a:cubicBezTo>
                <a:cubicBezTo>
                  <a:pt x="248" y="286"/>
                  <a:pt x="251" y="283"/>
                  <a:pt x="251" y="279"/>
                </a:cubicBezTo>
                <a:cubicBezTo>
                  <a:pt x="251" y="199"/>
                  <a:pt x="251" y="199"/>
                  <a:pt x="251" y="199"/>
                </a:cubicBezTo>
                <a:cubicBezTo>
                  <a:pt x="251" y="195"/>
                  <a:pt x="248" y="192"/>
                  <a:pt x="244" y="192"/>
                </a:cubicBezTo>
                <a:cubicBezTo>
                  <a:pt x="167" y="192"/>
                  <a:pt x="167" y="192"/>
                  <a:pt x="167" y="192"/>
                </a:cubicBezTo>
                <a:cubicBezTo>
                  <a:pt x="164" y="192"/>
                  <a:pt x="160" y="195"/>
                  <a:pt x="160" y="199"/>
                </a:cubicBezTo>
                <a:cubicBezTo>
                  <a:pt x="160" y="279"/>
                  <a:pt x="160" y="279"/>
                  <a:pt x="160" y="279"/>
                </a:cubicBezTo>
                <a:cubicBezTo>
                  <a:pt x="160" y="283"/>
                  <a:pt x="164" y="286"/>
                  <a:pt x="167" y="286"/>
                </a:cubicBezTo>
                <a:close/>
                <a:moveTo>
                  <a:pt x="174" y="206"/>
                </a:moveTo>
                <a:cubicBezTo>
                  <a:pt x="237" y="206"/>
                  <a:pt x="237" y="206"/>
                  <a:pt x="237" y="206"/>
                </a:cubicBezTo>
                <a:cubicBezTo>
                  <a:pt x="237" y="272"/>
                  <a:pt x="237" y="272"/>
                  <a:pt x="237" y="272"/>
                </a:cubicBezTo>
                <a:cubicBezTo>
                  <a:pt x="174" y="272"/>
                  <a:pt x="174" y="272"/>
                  <a:pt x="174" y="272"/>
                </a:cubicBezTo>
                <a:lnTo>
                  <a:pt x="174" y="206"/>
                </a:lnTo>
                <a:close/>
                <a:moveTo>
                  <a:pt x="126" y="192"/>
                </a:moveTo>
                <a:cubicBezTo>
                  <a:pt x="50" y="192"/>
                  <a:pt x="50" y="192"/>
                  <a:pt x="50" y="192"/>
                </a:cubicBezTo>
                <a:cubicBezTo>
                  <a:pt x="46" y="192"/>
                  <a:pt x="43" y="195"/>
                  <a:pt x="43" y="199"/>
                </a:cubicBezTo>
                <a:cubicBezTo>
                  <a:pt x="43" y="279"/>
                  <a:pt x="43" y="279"/>
                  <a:pt x="43" y="279"/>
                </a:cubicBezTo>
                <a:cubicBezTo>
                  <a:pt x="43" y="283"/>
                  <a:pt x="46" y="286"/>
                  <a:pt x="50" y="286"/>
                </a:cubicBezTo>
                <a:cubicBezTo>
                  <a:pt x="126" y="286"/>
                  <a:pt x="126" y="286"/>
                  <a:pt x="126" y="286"/>
                </a:cubicBezTo>
                <a:cubicBezTo>
                  <a:pt x="130" y="286"/>
                  <a:pt x="133" y="283"/>
                  <a:pt x="133" y="279"/>
                </a:cubicBezTo>
                <a:cubicBezTo>
                  <a:pt x="133" y="199"/>
                  <a:pt x="133" y="199"/>
                  <a:pt x="133" y="199"/>
                </a:cubicBezTo>
                <a:cubicBezTo>
                  <a:pt x="133" y="195"/>
                  <a:pt x="130" y="192"/>
                  <a:pt x="126" y="192"/>
                </a:cubicBezTo>
                <a:close/>
                <a:moveTo>
                  <a:pt x="119" y="272"/>
                </a:moveTo>
                <a:cubicBezTo>
                  <a:pt x="57" y="272"/>
                  <a:pt x="57" y="272"/>
                  <a:pt x="57" y="272"/>
                </a:cubicBezTo>
                <a:cubicBezTo>
                  <a:pt x="57" y="206"/>
                  <a:pt x="57" y="206"/>
                  <a:pt x="57" y="206"/>
                </a:cubicBezTo>
                <a:cubicBezTo>
                  <a:pt x="119" y="206"/>
                  <a:pt x="119" y="206"/>
                  <a:pt x="119" y="206"/>
                </a:cubicBezTo>
                <a:lnTo>
                  <a:pt x="119" y="272"/>
                </a:lnTo>
                <a:close/>
                <a:moveTo>
                  <a:pt x="126" y="461"/>
                </a:moveTo>
                <a:cubicBezTo>
                  <a:pt x="50" y="461"/>
                  <a:pt x="50" y="461"/>
                  <a:pt x="50" y="461"/>
                </a:cubicBezTo>
                <a:cubicBezTo>
                  <a:pt x="46" y="461"/>
                  <a:pt x="43" y="465"/>
                  <a:pt x="43" y="468"/>
                </a:cubicBezTo>
                <a:cubicBezTo>
                  <a:pt x="43" y="549"/>
                  <a:pt x="43" y="549"/>
                  <a:pt x="43" y="549"/>
                </a:cubicBezTo>
                <a:cubicBezTo>
                  <a:pt x="43" y="553"/>
                  <a:pt x="46" y="556"/>
                  <a:pt x="50" y="556"/>
                </a:cubicBezTo>
                <a:cubicBezTo>
                  <a:pt x="126" y="556"/>
                  <a:pt x="126" y="556"/>
                  <a:pt x="126" y="556"/>
                </a:cubicBezTo>
                <a:cubicBezTo>
                  <a:pt x="130" y="556"/>
                  <a:pt x="133" y="553"/>
                  <a:pt x="133" y="549"/>
                </a:cubicBezTo>
                <a:cubicBezTo>
                  <a:pt x="133" y="468"/>
                  <a:pt x="133" y="468"/>
                  <a:pt x="133" y="468"/>
                </a:cubicBezTo>
                <a:cubicBezTo>
                  <a:pt x="133" y="465"/>
                  <a:pt x="130" y="461"/>
                  <a:pt x="126" y="461"/>
                </a:cubicBezTo>
                <a:close/>
                <a:moveTo>
                  <a:pt x="119" y="542"/>
                </a:moveTo>
                <a:cubicBezTo>
                  <a:pt x="57" y="542"/>
                  <a:pt x="57" y="542"/>
                  <a:pt x="57" y="542"/>
                </a:cubicBezTo>
                <a:cubicBezTo>
                  <a:pt x="57" y="475"/>
                  <a:pt x="57" y="475"/>
                  <a:pt x="57" y="475"/>
                </a:cubicBezTo>
                <a:cubicBezTo>
                  <a:pt x="119" y="475"/>
                  <a:pt x="119" y="475"/>
                  <a:pt x="119" y="475"/>
                </a:cubicBezTo>
                <a:lnTo>
                  <a:pt x="119" y="542"/>
                </a:lnTo>
                <a:close/>
                <a:moveTo>
                  <a:pt x="569" y="0"/>
                </a:moveTo>
                <a:cubicBezTo>
                  <a:pt x="288" y="0"/>
                  <a:pt x="288" y="0"/>
                  <a:pt x="288" y="0"/>
                </a:cubicBezTo>
                <a:cubicBezTo>
                  <a:pt x="284" y="0"/>
                  <a:pt x="281" y="3"/>
                  <a:pt x="281" y="7"/>
                </a:cubicBezTo>
                <a:cubicBezTo>
                  <a:pt x="281" y="146"/>
                  <a:pt x="281" y="146"/>
                  <a:pt x="281" y="146"/>
                </a:cubicBezTo>
                <a:cubicBezTo>
                  <a:pt x="7" y="146"/>
                  <a:pt x="7" y="146"/>
                  <a:pt x="7" y="146"/>
                </a:cubicBezTo>
                <a:cubicBezTo>
                  <a:pt x="3" y="146"/>
                  <a:pt x="0" y="149"/>
                  <a:pt x="0" y="153"/>
                </a:cubicBezTo>
                <a:cubicBezTo>
                  <a:pt x="0" y="606"/>
                  <a:pt x="0" y="606"/>
                  <a:pt x="0" y="606"/>
                </a:cubicBezTo>
                <a:cubicBezTo>
                  <a:pt x="0" y="609"/>
                  <a:pt x="3" y="613"/>
                  <a:pt x="7" y="613"/>
                </a:cubicBezTo>
                <a:cubicBezTo>
                  <a:pt x="167" y="613"/>
                  <a:pt x="167" y="613"/>
                  <a:pt x="167" y="613"/>
                </a:cubicBezTo>
                <a:cubicBezTo>
                  <a:pt x="171" y="613"/>
                  <a:pt x="174" y="609"/>
                  <a:pt x="174" y="606"/>
                </a:cubicBezTo>
                <a:cubicBezTo>
                  <a:pt x="174" y="475"/>
                  <a:pt x="174" y="475"/>
                  <a:pt x="174" y="475"/>
                </a:cubicBezTo>
                <a:cubicBezTo>
                  <a:pt x="237" y="475"/>
                  <a:pt x="237" y="475"/>
                  <a:pt x="237" y="475"/>
                </a:cubicBezTo>
                <a:cubicBezTo>
                  <a:pt x="237" y="606"/>
                  <a:pt x="237" y="606"/>
                  <a:pt x="237" y="606"/>
                </a:cubicBezTo>
                <a:cubicBezTo>
                  <a:pt x="237" y="609"/>
                  <a:pt x="240" y="613"/>
                  <a:pt x="244" y="613"/>
                </a:cubicBezTo>
                <a:cubicBezTo>
                  <a:pt x="288" y="613"/>
                  <a:pt x="288" y="613"/>
                  <a:pt x="288" y="613"/>
                </a:cubicBezTo>
                <a:cubicBezTo>
                  <a:pt x="449" y="613"/>
                  <a:pt x="449" y="613"/>
                  <a:pt x="449" y="613"/>
                </a:cubicBezTo>
                <a:cubicBezTo>
                  <a:pt x="453" y="613"/>
                  <a:pt x="456" y="609"/>
                  <a:pt x="456" y="606"/>
                </a:cubicBezTo>
                <a:cubicBezTo>
                  <a:pt x="456" y="475"/>
                  <a:pt x="456" y="475"/>
                  <a:pt x="456" y="475"/>
                </a:cubicBezTo>
                <a:cubicBezTo>
                  <a:pt x="518" y="475"/>
                  <a:pt x="518" y="475"/>
                  <a:pt x="518" y="475"/>
                </a:cubicBezTo>
                <a:cubicBezTo>
                  <a:pt x="518" y="606"/>
                  <a:pt x="518" y="606"/>
                  <a:pt x="518" y="606"/>
                </a:cubicBezTo>
                <a:cubicBezTo>
                  <a:pt x="518" y="609"/>
                  <a:pt x="521" y="613"/>
                  <a:pt x="525" y="613"/>
                </a:cubicBezTo>
                <a:cubicBezTo>
                  <a:pt x="569" y="613"/>
                  <a:pt x="569" y="613"/>
                  <a:pt x="569" y="613"/>
                </a:cubicBezTo>
                <a:cubicBezTo>
                  <a:pt x="573" y="613"/>
                  <a:pt x="576" y="609"/>
                  <a:pt x="576" y="606"/>
                </a:cubicBezTo>
                <a:cubicBezTo>
                  <a:pt x="576" y="7"/>
                  <a:pt x="576" y="7"/>
                  <a:pt x="576" y="7"/>
                </a:cubicBezTo>
                <a:cubicBezTo>
                  <a:pt x="576" y="3"/>
                  <a:pt x="573" y="0"/>
                  <a:pt x="569" y="0"/>
                </a:cubicBezTo>
                <a:close/>
                <a:moveTo>
                  <a:pt x="244" y="461"/>
                </a:moveTo>
                <a:cubicBezTo>
                  <a:pt x="167" y="461"/>
                  <a:pt x="167" y="461"/>
                  <a:pt x="167" y="461"/>
                </a:cubicBezTo>
                <a:cubicBezTo>
                  <a:pt x="164" y="461"/>
                  <a:pt x="160" y="465"/>
                  <a:pt x="160" y="468"/>
                </a:cubicBezTo>
                <a:cubicBezTo>
                  <a:pt x="160" y="599"/>
                  <a:pt x="160" y="599"/>
                  <a:pt x="160" y="599"/>
                </a:cubicBezTo>
                <a:cubicBezTo>
                  <a:pt x="14" y="599"/>
                  <a:pt x="14" y="599"/>
                  <a:pt x="14" y="599"/>
                </a:cubicBezTo>
                <a:cubicBezTo>
                  <a:pt x="14" y="160"/>
                  <a:pt x="14" y="160"/>
                  <a:pt x="14" y="160"/>
                </a:cubicBezTo>
                <a:cubicBezTo>
                  <a:pt x="281" y="160"/>
                  <a:pt x="281" y="160"/>
                  <a:pt x="281" y="160"/>
                </a:cubicBezTo>
                <a:cubicBezTo>
                  <a:pt x="281" y="599"/>
                  <a:pt x="281" y="599"/>
                  <a:pt x="281" y="599"/>
                </a:cubicBezTo>
                <a:cubicBezTo>
                  <a:pt x="251" y="599"/>
                  <a:pt x="251" y="599"/>
                  <a:pt x="251" y="599"/>
                </a:cubicBezTo>
                <a:cubicBezTo>
                  <a:pt x="251" y="468"/>
                  <a:pt x="251" y="468"/>
                  <a:pt x="251" y="468"/>
                </a:cubicBezTo>
                <a:cubicBezTo>
                  <a:pt x="251" y="465"/>
                  <a:pt x="248" y="461"/>
                  <a:pt x="244" y="461"/>
                </a:cubicBezTo>
                <a:close/>
                <a:moveTo>
                  <a:pt x="562" y="599"/>
                </a:moveTo>
                <a:cubicBezTo>
                  <a:pt x="532" y="599"/>
                  <a:pt x="532" y="599"/>
                  <a:pt x="532" y="599"/>
                </a:cubicBezTo>
                <a:cubicBezTo>
                  <a:pt x="532" y="468"/>
                  <a:pt x="532" y="468"/>
                  <a:pt x="532" y="468"/>
                </a:cubicBezTo>
                <a:cubicBezTo>
                  <a:pt x="532" y="465"/>
                  <a:pt x="529" y="461"/>
                  <a:pt x="525" y="461"/>
                </a:cubicBezTo>
                <a:cubicBezTo>
                  <a:pt x="449" y="461"/>
                  <a:pt x="449" y="461"/>
                  <a:pt x="449" y="461"/>
                </a:cubicBezTo>
                <a:cubicBezTo>
                  <a:pt x="445" y="461"/>
                  <a:pt x="442" y="465"/>
                  <a:pt x="442" y="468"/>
                </a:cubicBezTo>
                <a:cubicBezTo>
                  <a:pt x="442" y="599"/>
                  <a:pt x="442" y="599"/>
                  <a:pt x="442" y="599"/>
                </a:cubicBezTo>
                <a:cubicBezTo>
                  <a:pt x="295" y="599"/>
                  <a:pt x="295" y="599"/>
                  <a:pt x="295" y="599"/>
                </a:cubicBezTo>
                <a:cubicBezTo>
                  <a:pt x="295" y="153"/>
                  <a:pt x="295" y="153"/>
                  <a:pt x="295" y="153"/>
                </a:cubicBezTo>
                <a:cubicBezTo>
                  <a:pt x="295" y="14"/>
                  <a:pt x="295" y="14"/>
                  <a:pt x="295" y="14"/>
                </a:cubicBezTo>
                <a:cubicBezTo>
                  <a:pt x="562" y="14"/>
                  <a:pt x="562" y="14"/>
                  <a:pt x="562" y="14"/>
                </a:cubicBezTo>
                <a:lnTo>
                  <a:pt x="562" y="599"/>
                </a:lnTo>
                <a:close/>
                <a:moveTo>
                  <a:pt x="449" y="420"/>
                </a:moveTo>
                <a:cubicBezTo>
                  <a:pt x="525" y="420"/>
                  <a:pt x="525" y="420"/>
                  <a:pt x="525" y="420"/>
                </a:cubicBezTo>
                <a:cubicBezTo>
                  <a:pt x="529" y="420"/>
                  <a:pt x="532" y="417"/>
                  <a:pt x="532" y="413"/>
                </a:cubicBezTo>
                <a:cubicBezTo>
                  <a:pt x="532" y="333"/>
                  <a:pt x="532" y="333"/>
                  <a:pt x="532" y="333"/>
                </a:cubicBezTo>
                <a:cubicBezTo>
                  <a:pt x="532" y="329"/>
                  <a:pt x="529" y="326"/>
                  <a:pt x="525" y="326"/>
                </a:cubicBezTo>
                <a:cubicBezTo>
                  <a:pt x="449" y="326"/>
                  <a:pt x="449" y="326"/>
                  <a:pt x="449" y="326"/>
                </a:cubicBezTo>
                <a:cubicBezTo>
                  <a:pt x="445" y="326"/>
                  <a:pt x="442" y="329"/>
                  <a:pt x="442" y="333"/>
                </a:cubicBezTo>
                <a:cubicBezTo>
                  <a:pt x="442" y="413"/>
                  <a:pt x="442" y="413"/>
                  <a:pt x="442" y="413"/>
                </a:cubicBezTo>
                <a:cubicBezTo>
                  <a:pt x="442" y="417"/>
                  <a:pt x="445" y="420"/>
                  <a:pt x="449" y="420"/>
                </a:cubicBezTo>
                <a:close/>
                <a:moveTo>
                  <a:pt x="456" y="340"/>
                </a:moveTo>
                <a:cubicBezTo>
                  <a:pt x="518" y="340"/>
                  <a:pt x="518" y="340"/>
                  <a:pt x="518" y="340"/>
                </a:cubicBezTo>
                <a:cubicBezTo>
                  <a:pt x="518" y="406"/>
                  <a:pt x="518" y="406"/>
                  <a:pt x="518" y="406"/>
                </a:cubicBezTo>
                <a:cubicBezTo>
                  <a:pt x="456" y="406"/>
                  <a:pt x="456" y="406"/>
                  <a:pt x="456" y="406"/>
                </a:cubicBezTo>
                <a:lnTo>
                  <a:pt x="456" y="340"/>
                </a:lnTo>
                <a:close/>
                <a:moveTo>
                  <a:pt x="331" y="420"/>
                </a:moveTo>
                <a:cubicBezTo>
                  <a:pt x="407" y="420"/>
                  <a:pt x="407" y="420"/>
                  <a:pt x="407" y="420"/>
                </a:cubicBezTo>
                <a:cubicBezTo>
                  <a:pt x="411" y="420"/>
                  <a:pt x="414" y="417"/>
                  <a:pt x="414" y="413"/>
                </a:cubicBezTo>
                <a:cubicBezTo>
                  <a:pt x="414" y="333"/>
                  <a:pt x="414" y="333"/>
                  <a:pt x="414" y="333"/>
                </a:cubicBezTo>
                <a:cubicBezTo>
                  <a:pt x="414" y="329"/>
                  <a:pt x="411" y="326"/>
                  <a:pt x="407" y="326"/>
                </a:cubicBezTo>
                <a:cubicBezTo>
                  <a:pt x="331" y="326"/>
                  <a:pt x="331" y="326"/>
                  <a:pt x="331" y="326"/>
                </a:cubicBezTo>
                <a:cubicBezTo>
                  <a:pt x="327" y="326"/>
                  <a:pt x="324" y="329"/>
                  <a:pt x="324" y="333"/>
                </a:cubicBezTo>
                <a:cubicBezTo>
                  <a:pt x="324" y="413"/>
                  <a:pt x="324" y="413"/>
                  <a:pt x="324" y="413"/>
                </a:cubicBezTo>
                <a:cubicBezTo>
                  <a:pt x="324" y="417"/>
                  <a:pt x="327" y="420"/>
                  <a:pt x="331" y="420"/>
                </a:cubicBezTo>
                <a:close/>
                <a:moveTo>
                  <a:pt x="338" y="340"/>
                </a:moveTo>
                <a:cubicBezTo>
                  <a:pt x="400" y="340"/>
                  <a:pt x="400" y="340"/>
                  <a:pt x="400" y="340"/>
                </a:cubicBezTo>
                <a:cubicBezTo>
                  <a:pt x="400" y="406"/>
                  <a:pt x="400" y="406"/>
                  <a:pt x="400" y="406"/>
                </a:cubicBezTo>
                <a:cubicBezTo>
                  <a:pt x="338" y="406"/>
                  <a:pt x="338" y="406"/>
                  <a:pt x="338" y="406"/>
                </a:cubicBezTo>
                <a:lnTo>
                  <a:pt x="338" y="340"/>
                </a:lnTo>
                <a:close/>
                <a:moveTo>
                  <a:pt x="449" y="286"/>
                </a:moveTo>
                <a:cubicBezTo>
                  <a:pt x="525" y="286"/>
                  <a:pt x="525" y="286"/>
                  <a:pt x="525" y="286"/>
                </a:cubicBezTo>
                <a:cubicBezTo>
                  <a:pt x="529" y="286"/>
                  <a:pt x="532" y="283"/>
                  <a:pt x="532" y="279"/>
                </a:cubicBezTo>
                <a:cubicBezTo>
                  <a:pt x="532" y="199"/>
                  <a:pt x="532" y="199"/>
                  <a:pt x="532" y="199"/>
                </a:cubicBezTo>
                <a:cubicBezTo>
                  <a:pt x="532" y="195"/>
                  <a:pt x="529" y="192"/>
                  <a:pt x="525" y="192"/>
                </a:cubicBezTo>
                <a:cubicBezTo>
                  <a:pt x="449" y="192"/>
                  <a:pt x="449" y="192"/>
                  <a:pt x="449" y="192"/>
                </a:cubicBezTo>
                <a:cubicBezTo>
                  <a:pt x="445" y="192"/>
                  <a:pt x="442" y="195"/>
                  <a:pt x="442" y="199"/>
                </a:cubicBezTo>
                <a:cubicBezTo>
                  <a:pt x="442" y="279"/>
                  <a:pt x="442" y="279"/>
                  <a:pt x="442" y="279"/>
                </a:cubicBezTo>
                <a:cubicBezTo>
                  <a:pt x="442" y="283"/>
                  <a:pt x="445" y="286"/>
                  <a:pt x="449" y="286"/>
                </a:cubicBezTo>
                <a:close/>
                <a:moveTo>
                  <a:pt x="456" y="206"/>
                </a:moveTo>
                <a:cubicBezTo>
                  <a:pt x="518" y="206"/>
                  <a:pt x="518" y="206"/>
                  <a:pt x="518" y="206"/>
                </a:cubicBezTo>
                <a:cubicBezTo>
                  <a:pt x="518" y="272"/>
                  <a:pt x="518" y="272"/>
                  <a:pt x="518" y="272"/>
                </a:cubicBezTo>
                <a:cubicBezTo>
                  <a:pt x="456" y="272"/>
                  <a:pt x="456" y="272"/>
                  <a:pt x="456" y="272"/>
                </a:cubicBezTo>
                <a:lnTo>
                  <a:pt x="456" y="206"/>
                </a:lnTo>
                <a:close/>
                <a:moveTo>
                  <a:pt x="331" y="286"/>
                </a:moveTo>
                <a:cubicBezTo>
                  <a:pt x="407" y="286"/>
                  <a:pt x="407" y="286"/>
                  <a:pt x="407" y="286"/>
                </a:cubicBezTo>
                <a:cubicBezTo>
                  <a:pt x="411" y="286"/>
                  <a:pt x="414" y="283"/>
                  <a:pt x="414" y="279"/>
                </a:cubicBezTo>
                <a:cubicBezTo>
                  <a:pt x="414" y="199"/>
                  <a:pt x="414" y="199"/>
                  <a:pt x="414" y="199"/>
                </a:cubicBezTo>
                <a:cubicBezTo>
                  <a:pt x="414" y="195"/>
                  <a:pt x="411" y="192"/>
                  <a:pt x="407" y="192"/>
                </a:cubicBezTo>
                <a:cubicBezTo>
                  <a:pt x="331" y="192"/>
                  <a:pt x="331" y="192"/>
                  <a:pt x="331" y="192"/>
                </a:cubicBezTo>
                <a:cubicBezTo>
                  <a:pt x="327" y="192"/>
                  <a:pt x="324" y="195"/>
                  <a:pt x="324" y="199"/>
                </a:cubicBezTo>
                <a:cubicBezTo>
                  <a:pt x="324" y="279"/>
                  <a:pt x="324" y="279"/>
                  <a:pt x="324" y="279"/>
                </a:cubicBezTo>
                <a:cubicBezTo>
                  <a:pt x="324" y="283"/>
                  <a:pt x="327" y="286"/>
                  <a:pt x="331" y="286"/>
                </a:cubicBezTo>
                <a:close/>
                <a:moveTo>
                  <a:pt x="338" y="206"/>
                </a:moveTo>
                <a:cubicBezTo>
                  <a:pt x="400" y="206"/>
                  <a:pt x="400" y="206"/>
                  <a:pt x="400" y="206"/>
                </a:cubicBezTo>
                <a:cubicBezTo>
                  <a:pt x="400" y="272"/>
                  <a:pt x="400" y="272"/>
                  <a:pt x="400" y="272"/>
                </a:cubicBezTo>
                <a:cubicBezTo>
                  <a:pt x="338" y="272"/>
                  <a:pt x="338" y="272"/>
                  <a:pt x="338" y="272"/>
                </a:cubicBezTo>
                <a:lnTo>
                  <a:pt x="338" y="206"/>
                </a:lnTo>
                <a:close/>
                <a:moveTo>
                  <a:pt x="449" y="153"/>
                </a:moveTo>
                <a:cubicBezTo>
                  <a:pt x="525" y="153"/>
                  <a:pt x="525" y="153"/>
                  <a:pt x="525" y="153"/>
                </a:cubicBezTo>
                <a:cubicBezTo>
                  <a:pt x="529" y="153"/>
                  <a:pt x="532" y="150"/>
                  <a:pt x="532" y="146"/>
                </a:cubicBezTo>
                <a:cubicBezTo>
                  <a:pt x="532" y="66"/>
                  <a:pt x="532" y="66"/>
                  <a:pt x="532" y="66"/>
                </a:cubicBezTo>
                <a:cubicBezTo>
                  <a:pt x="532" y="62"/>
                  <a:pt x="529" y="59"/>
                  <a:pt x="525" y="59"/>
                </a:cubicBezTo>
                <a:cubicBezTo>
                  <a:pt x="449" y="59"/>
                  <a:pt x="449" y="59"/>
                  <a:pt x="449" y="59"/>
                </a:cubicBezTo>
                <a:cubicBezTo>
                  <a:pt x="445" y="59"/>
                  <a:pt x="442" y="62"/>
                  <a:pt x="442" y="66"/>
                </a:cubicBezTo>
                <a:cubicBezTo>
                  <a:pt x="442" y="146"/>
                  <a:pt x="442" y="146"/>
                  <a:pt x="442" y="146"/>
                </a:cubicBezTo>
                <a:cubicBezTo>
                  <a:pt x="442" y="150"/>
                  <a:pt x="445" y="153"/>
                  <a:pt x="449" y="153"/>
                </a:cubicBezTo>
                <a:close/>
                <a:moveTo>
                  <a:pt x="456" y="73"/>
                </a:moveTo>
                <a:cubicBezTo>
                  <a:pt x="518" y="73"/>
                  <a:pt x="518" y="73"/>
                  <a:pt x="518" y="73"/>
                </a:cubicBezTo>
                <a:cubicBezTo>
                  <a:pt x="518" y="139"/>
                  <a:pt x="518" y="139"/>
                  <a:pt x="518" y="139"/>
                </a:cubicBezTo>
                <a:cubicBezTo>
                  <a:pt x="456" y="139"/>
                  <a:pt x="456" y="139"/>
                  <a:pt x="456" y="139"/>
                </a:cubicBezTo>
                <a:lnTo>
                  <a:pt x="456" y="73"/>
                </a:lnTo>
                <a:close/>
                <a:moveTo>
                  <a:pt x="331" y="153"/>
                </a:moveTo>
                <a:cubicBezTo>
                  <a:pt x="407" y="153"/>
                  <a:pt x="407" y="153"/>
                  <a:pt x="407" y="153"/>
                </a:cubicBezTo>
                <a:cubicBezTo>
                  <a:pt x="411" y="153"/>
                  <a:pt x="414" y="150"/>
                  <a:pt x="414" y="146"/>
                </a:cubicBezTo>
                <a:cubicBezTo>
                  <a:pt x="414" y="66"/>
                  <a:pt x="414" y="66"/>
                  <a:pt x="414" y="66"/>
                </a:cubicBezTo>
                <a:cubicBezTo>
                  <a:pt x="414" y="62"/>
                  <a:pt x="411" y="59"/>
                  <a:pt x="407" y="59"/>
                </a:cubicBezTo>
                <a:cubicBezTo>
                  <a:pt x="331" y="59"/>
                  <a:pt x="331" y="59"/>
                  <a:pt x="331" y="59"/>
                </a:cubicBezTo>
                <a:cubicBezTo>
                  <a:pt x="327" y="59"/>
                  <a:pt x="324" y="62"/>
                  <a:pt x="324" y="66"/>
                </a:cubicBezTo>
                <a:cubicBezTo>
                  <a:pt x="324" y="146"/>
                  <a:pt x="324" y="146"/>
                  <a:pt x="324" y="146"/>
                </a:cubicBezTo>
                <a:cubicBezTo>
                  <a:pt x="324" y="150"/>
                  <a:pt x="327" y="153"/>
                  <a:pt x="331" y="153"/>
                </a:cubicBezTo>
                <a:close/>
                <a:moveTo>
                  <a:pt x="338" y="73"/>
                </a:moveTo>
                <a:cubicBezTo>
                  <a:pt x="400" y="73"/>
                  <a:pt x="400" y="73"/>
                  <a:pt x="400" y="73"/>
                </a:cubicBezTo>
                <a:cubicBezTo>
                  <a:pt x="400" y="139"/>
                  <a:pt x="400" y="139"/>
                  <a:pt x="400" y="139"/>
                </a:cubicBezTo>
                <a:cubicBezTo>
                  <a:pt x="338" y="139"/>
                  <a:pt x="338" y="139"/>
                  <a:pt x="338" y="139"/>
                </a:cubicBezTo>
                <a:lnTo>
                  <a:pt x="338" y="73"/>
                </a:lnTo>
                <a:close/>
                <a:moveTo>
                  <a:pt x="331" y="556"/>
                </a:moveTo>
                <a:cubicBezTo>
                  <a:pt x="407" y="556"/>
                  <a:pt x="407" y="556"/>
                  <a:pt x="407" y="556"/>
                </a:cubicBezTo>
                <a:cubicBezTo>
                  <a:pt x="411" y="556"/>
                  <a:pt x="414" y="553"/>
                  <a:pt x="414" y="549"/>
                </a:cubicBezTo>
                <a:cubicBezTo>
                  <a:pt x="414" y="468"/>
                  <a:pt x="414" y="468"/>
                  <a:pt x="414" y="468"/>
                </a:cubicBezTo>
                <a:cubicBezTo>
                  <a:pt x="414" y="465"/>
                  <a:pt x="411" y="461"/>
                  <a:pt x="407" y="461"/>
                </a:cubicBezTo>
                <a:cubicBezTo>
                  <a:pt x="331" y="461"/>
                  <a:pt x="331" y="461"/>
                  <a:pt x="331" y="461"/>
                </a:cubicBezTo>
                <a:cubicBezTo>
                  <a:pt x="327" y="461"/>
                  <a:pt x="324" y="465"/>
                  <a:pt x="324" y="468"/>
                </a:cubicBezTo>
                <a:cubicBezTo>
                  <a:pt x="324" y="549"/>
                  <a:pt x="324" y="549"/>
                  <a:pt x="324" y="549"/>
                </a:cubicBezTo>
                <a:cubicBezTo>
                  <a:pt x="324" y="553"/>
                  <a:pt x="327" y="556"/>
                  <a:pt x="331" y="556"/>
                </a:cubicBezTo>
                <a:close/>
                <a:moveTo>
                  <a:pt x="338" y="475"/>
                </a:moveTo>
                <a:cubicBezTo>
                  <a:pt x="400" y="475"/>
                  <a:pt x="400" y="475"/>
                  <a:pt x="400" y="475"/>
                </a:cubicBezTo>
                <a:cubicBezTo>
                  <a:pt x="400" y="542"/>
                  <a:pt x="400" y="542"/>
                  <a:pt x="400" y="542"/>
                </a:cubicBezTo>
                <a:cubicBezTo>
                  <a:pt x="338" y="542"/>
                  <a:pt x="338" y="542"/>
                  <a:pt x="338" y="542"/>
                </a:cubicBezTo>
                <a:lnTo>
                  <a:pt x="338" y="47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09A1733-5290-4677-8515-4EBEDC463327}"/>
              </a:ext>
            </a:extLst>
          </p:cNvPr>
          <p:cNvSpPr/>
          <p:nvPr/>
        </p:nvSpPr>
        <p:spPr>
          <a:xfrm>
            <a:off x="1415082" y="2668656"/>
            <a:ext cx="1520687" cy="1520687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39DB299-C8E9-4845-8B53-41ACB18D95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29401" y="1592064"/>
            <a:ext cx="4457538" cy="3814624"/>
          </a:xfrm>
          <a:prstGeom prst="rect">
            <a:avLst/>
          </a:prstGeom>
        </p:spPr>
      </p:pic>
      <p:pic>
        <p:nvPicPr>
          <p:cNvPr id="18" name="Picture 17" descr="A close up of a computer&#10;&#10;Description automatically generated">
            <a:extLst>
              <a:ext uri="{FF2B5EF4-FFF2-40B4-BE49-F238E27FC236}">
                <a16:creationId xmlns:a16="http://schemas.microsoft.com/office/drawing/2014/main" id="{AF2A9579-0A5C-4EED-BE2B-B93932F4AAD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2585" y="2973115"/>
            <a:ext cx="1628278" cy="15445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BC6681-A662-4AE7-9810-D7AA7E41A86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2271" y="2509255"/>
            <a:ext cx="2966720" cy="24722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169BD2D-448D-8944-8AB6-2DF1BA193D12}"/>
              </a:ext>
            </a:extLst>
          </p:cNvPr>
          <p:cNvSpPr/>
          <p:nvPr/>
        </p:nvSpPr>
        <p:spPr>
          <a:xfrm>
            <a:off x="0" y="939584"/>
            <a:ext cx="12596430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F96654E-FBD7-4C2F-85D9-648007A2A4E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6311" y="1114623"/>
            <a:ext cx="9600628" cy="4151313"/>
          </a:xfrm>
          <a:prstGeom prst="rect">
            <a:avLst/>
          </a:prstGeom>
          <a:effectLst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3189B2B-E8B9-2349-83B3-11B3BD41141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-157" t="1261" r="779" b="1001"/>
          <a:stretch/>
        </p:blipFill>
        <p:spPr>
          <a:xfrm>
            <a:off x="10515600" y="5145017"/>
            <a:ext cx="1566516" cy="154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12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CFDF"/>
            </a:gs>
            <a:gs pos="60000">
              <a:srgbClr val="409BC8"/>
            </a:gs>
            <a:gs pos="100000">
              <a:srgbClr val="5D7DD9"/>
            </a:gs>
          </a:gsLst>
          <a:lin ang="8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C224F6-BF11-4102-9A35-F1C8FAC95F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688" y="884008"/>
            <a:ext cx="9561792" cy="50899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61EDE87-0DBA-4374-BC49-EC132A36356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600" y="884008"/>
            <a:ext cx="9589969" cy="508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1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CFDF"/>
            </a:gs>
            <a:gs pos="60000">
              <a:srgbClr val="409BC8"/>
            </a:gs>
            <a:gs pos="100000">
              <a:srgbClr val="5D7DD9"/>
            </a:gs>
          </a:gsLst>
          <a:lin ang="8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3706655-8C19-4DC4-9847-2F376629361A}"/>
              </a:ext>
            </a:extLst>
          </p:cNvPr>
          <p:cNvSpPr/>
          <p:nvPr/>
        </p:nvSpPr>
        <p:spPr>
          <a:xfrm>
            <a:off x="3207954" y="3111388"/>
            <a:ext cx="94773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3200" dirty="0">
                <a:solidFill>
                  <a:schemeClr val="bg1"/>
                </a:solidFill>
              </a:rPr>
              <a:t>Planning/Contamination</a:t>
            </a:r>
          </a:p>
        </p:txBody>
      </p:sp>
      <p:sp>
        <p:nvSpPr>
          <p:cNvPr id="7" name="Freeform 153">
            <a:extLst>
              <a:ext uri="{FF2B5EF4-FFF2-40B4-BE49-F238E27FC236}">
                <a16:creationId xmlns:a16="http://schemas.microsoft.com/office/drawing/2014/main" id="{3408F10B-321C-42CA-B5E4-CE336FD07593}"/>
              </a:ext>
            </a:extLst>
          </p:cNvPr>
          <p:cNvSpPr>
            <a:spLocks noEditPoints="1"/>
          </p:cNvSpPr>
          <p:nvPr/>
        </p:nvSpPr>
        <p:spPr bwMode="auto">
          <a:xfrm>
            <a:off x="1851012" y="3161835"/>
            <a:ext cx="648826" cy="534328"/>
          </a:xfrm>
          <a:custGeom>
            <a:avLst/>
            <a:gdLst>
              <a:gd name="T0" fmla="*/ 0 w 629"/>
              <a:gd name="T1" fmla="*/ 517 h 517"/>
              <a:gd name="T2" fmla="*/ 315 w 629"/>
              <a:gd name="T3" fmla="*/ 0 h 517"/>
              <a:gd name="T4" fmla="*/ 629 w 629"/>
              <a:gd name="T5" fmla="*/ 517 h 517"/>
              <a:gd name="T6" fmla="*/ 0 w 629"/>
              <a:gd name="T7" fmla="*/ 517 h 517"/>
              <a:gd name="T8" fmla="*/ 315 w 629"/>
              <a:gd name="T9" fmla="*/ 408 h 517"/>
              <a:gd name="T10" fmla="*/ 290 w 629"/>
              <a:gd name="T11" fmla="*/ 433 h 517"/>
              <a:gd name="T12" fmla="*/ 315 w 629"/>
              <a:gd name="T13" fmla="*/ 457 h 517"/>
              <a:gd name="T14" fmla="*/ 339 w 629"/>
              <a:gd name="T15" fmla="*/ 433 h 517"/>
              <a:gd name="T16" fmla="*/ 315 w 629"/>
              <a:gd name="T17" fmla="*/ 408 h 517"/>
              <a:gd name="T18" fmla="*/ 290 w 629"/>
              <a:gd name="T19" fmla="*/ 367 h 517"/>
              <a:gd name="T20" fmla="*/ 315 w 629"/>
              <a:gd name="T21" fmla="*/ 391 h 517"/>
              <a:gd name="T22" fmla="*/ 339 w 629"/>
              <a:gd name="T23" fmla="*/ 367 h 517"/>
              <a:gd name="T24" fmla="*/ 339 w 629"/>
              <a:gd name="T25" fmla="*/ 200 h 517"/>
              <a:gd name="T26" fmla="*/ 315 w 629"/>
              <a:gd name="T27" fmla="*/ 176 h 517"/>
              <a:gd name="T28" fmla="*/ 290 w 629"/>
              <a:gd name="T29" fmla="*/ 200 h 517"/>
              <a:gd name="T30" fmla="*/ 290 w 629"/>
              <a:gd name="T31" fmla="*/ 367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29" h="517">
                <a:moveTo>
                  <a:pt x="0" y="517"/>
                </a:moveTo>
                <a:cubicBezTo>
                  <a:pt x="315" y="0"/>
                  <a:pt x="315" y="0"/>
                  <a:pt x="315" y="0"/>
                </a:cubicBezTo>
                <a:cubicBezTo>
                  <a:pt x="629" y="517"/>
                  <a:pt x="629" y="517"/>
                  <a:pt x="629" y="517"/>
                </a:cubicBezTo>
                <a:lnTo>
                  <a:pt x="0" y="517"/>
                </a:lnTo>
                <a:close/>
                <a:moveTo>
                  <a:pt x="315" y="408"/>
                </a:moveTo>
                <a:cubicBezTo>
                  <a:pt x="301" y="408"/>
                  <a:pt x="290" y="419"/>
                  <a:pt x="290" y="433"/>
                </a:cubicBezTo>
                <a:cubicBezTo>
                  <a:pt x="290" y="446"/>
                  <a:pt x="301" y="457"/>
                  <a:pt x="315" y="457"/>
                </a:cubicBezTo>
                <a:cubicBezTo>
                  <a:pt x="328" y="457"/>
                  <a:pt x="339" y="446"/>
                  <a:pt x="339" y="433"/>
                </a:cubicBezTo>
                <a:cubicBezTo>
                  <a:pt x="339" y="419"/>
                  <a:pt x="328" y="408"/>
                  <a:pt x="315" y="408"/>
                </a:cubicBezTo>
                <a:close/>
                <a:moveTo>
                  <a:pt x="290" y="367"/>
                </a:moveTo>
                <a:cubicBezTo>
                  <a:pt x="290" y="380"/>
                  <a:pt x="301" y="391"/>
                  <a:pt x="315" y="391"/>
                </a:cubicBezTo>
                <a:cubicBezTo>
                  <a:pt x="328" y="391"/>
                  <a:pt x="339" y="380"/>
                  <a:pt x="339" y="367"/>
                </a:cubicBezTo>
                <a:cubicBezTo>
                  <a:pt x="339" y="200"/>
                  <a:pt x="339" y="200"/>
                  <a:pt x="339" y="200"/>
                </a:cubicBezTo>
                <a:cubicBezTo>
                  <a:pt x="339" y="187"/>
                  <a:pt x="328" y="176"/>
                  <a:pt x="315" y="176"/>
                </a:cubicBezTo>
                <a:cubicBezTo>
                  <a:pt x="301" y="176"/>
                  <a:pt x="290" y="187"/>
                  <a:pt x="290" y="200"/>
                </a:cubicBezTo>
                <a:lnTo>
                  <a:pt x="290" y="367"/>
                </a:lnTo>
                <a:close/>
              </a:path>
            </a:pathLst>
          </a:custGeom>
          <a:noFill/>
          <a:ln w="19050" cap="rnd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97510AB-978F-403B-B866-A8695FB5A3E0}"/>
              </a:ext>
            </a:extLst>
          </p:cNvPr>
          <p:cNvSpPr/>
          <p:nvPr/>
        </p:nvSpPr>
        <p:spPr>
          <a:xfrm>
            <a:off x="1415082" y="2668656"/>
            <a:ext cx="1520687" cy="1520687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3387019F-D77D-49FB-AF92-1F8FB01869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2295" y="381396"/>
            <a:ext cx="4746485" cy="54664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7DD2FD0F-686D-40A6-BCED-25B90D7196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8998" y="547066"/>
            <a:ext cx="4746485" cy="56466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FEB3AEA-6E93-49BB-A28F-1C26E63444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2333" y="776946"/>
            <a:ext cx="4745608" cy="59563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6A6DD4A-1090-4AE6-888D-5328DC0846B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2295" y="1120507"/>
            <a:ext cx="7710862" cy="445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68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CFDF"/>
            </a:gs>
            <a:gs pos="60000">
              <a:srgbClr val="409BC8"/>
            </a:gs>
            <a:gs pos="100000">
              <a:srgbClr val="5D7DD9"/>
            </a:gs>
          </a:gsLst>
          <a:lin ang="8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63DD929-7711-4F66-8594-79801BEF9D0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35000"/>
            <a:ext cx="12192000" cy="863600"/>
          </a:xfrm>
          <a:prstGeom prst="rect">
            <a:avLst/>
          </a:prstGeom>
        </p:spPr>
        <p:txBody>
          <a:bodyPr/>
          <a:lstStyle/>
          <a:p>
            <a:r>
              <a:rPr lang="en-US" sz="4400" b="1" dirty="0">
                <a:solidFill>
                  <a:schemeClr val="bg1"/>
                </a:solidFill>
                <a:latin typeface="+mn-lt"/>
              </a:rPr>
              <a:t>Walk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36242A3-B2ED-4813-99A9-568F0A6285BD}"/>
              </a:ext>
            </a:extLst>
          </p:cNvPr>
          <p:cNvSpPr/>
          <p:nvPr/>
        </p:nvSpPr>
        <p:spPr>
          <a:xfrm>
            <a:off x="3516099" y="2175914"/>
            <a:ext cx="1520687" cy="1520687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3ECB16C-F238-47D7-8984-C2A297193C39}"/>
              </a:ext>
            </a:extLst>
          </p:cNvPr>
          <p:cNvSpPr/>
          <p:nvPr/>
        </p:nvSpPr>
        <p:spPr>
          <a:xfrm>
            <a:off x="5328333" y="2185845"/>
            <a:ext cx="1520687" cy="1520687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E3644E5-63F7-41E8-94D7-4F58FE3D827A}"/>
              </a:ext>
            </a:extLst>
          </p:cNvPr>
          <p:cNvSpPr/>
          <p:nvPr/>
        </p:nvSpPr>
        <p:spPr>
          <a:xfrm>
            <a:off x="7140567" y="2156033"/>
            <a:ext cx="1520687" cy="1520687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C42448-A63E-49C6-A77F-906645F2CC93}"/>
              </a:ext>
            </a:extLst>
          </p:cNvPr>
          <p:cNvSpPr/>
          <p:nvPr/>
        </p:nvSpPr>
        <p:spPr>
          <a:xfrm>
            <a:off x="2184400" y="4354380"/>
            <a:ext cx="89334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Advanced configurations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Expanded User Access Points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Heatmaps / Employee Mobility Flows</a:t>
            </a:r>
          </a:p>
        </p:txBody>
      </p:sp>
      <p:sp>
        <p:nvSpPr>
          <p:cNvPr id="11" name="Freeform 134">
            <a:extLst>
              <a:ext uri="{FF2B5EF4-FFF2-40B4-BE49-F238E27FC236}">
                <a16:creationId xmlns:a16="http://schemas.microsoft.com/office/drawing/2014/main" id="{E2E03CEA-63F0-43C7-A35F-AB07A0CAAFA9}"/>
              </a:ext>
            </a:extLst>
          </p:cNvPr>
          <p:cNvSpPr>
            <a:spLocks noEditPoints="1"/>
          </p:cNvSpPr>
          <p:nvPr/>
        </p:nvSpPr>
        <p:spPr bwMode="auto">
          <a:xfrm>
            <a:off x="3979734" y="2649212"/>
            <a:ext cx="593415" cy="623780"/>
          </a:xfrm>
          <a:custGeom>
            <a:avLst/>
            <a:gdLst>
              <a:gd name="T0" fmla="*/ 63 w 574"/>
              <a:gd name="T1" fmla="*/ 361 h 605"/>
              <a:gd name="T2" fmla="*/ 56 w 574"/>
              <a:gd name="T3" fmla="*/ 239 h 605"/>
              <a:gd name="T4" fmla="*/ 49 w 574"/>
              <a:gd name="T5" fmla="*/ 361 h 605"/>
              <a:gd name="T6" fmla="*/ 0 w 574"/>
              <a:gd name="T7" fmla="*/ 368 h 605"/>
              <a:gd name="T8" fmla="*/ 7 w 574"/>
              <a:gd name="T9" fmla="*/ 484 h 605"/>
              <a:gd name="T10" fmla="*/ 49 w 574"/>
              <a:gd name="T11" fmla="*/ 598 h 605"/>
              <a:gd name="T12" fmla="*/ 63 w 574"/>
              <a:gd name="T13" fmla="*/ 598 h 605"/>
              <a:gd name="T14" fmla="*/ 105 w 574"/>
              <a:gd name="T15" fmla="*/ 484 h 605"/>
              <a:gd name="T16" fmla="*/ 112 w 574"/>
              <a:gd name="T17" fmla="*/ 368 h 605"/>
              <a:gd name="T18" fmla="*/ 98 w 574"/>
              <a:gd name="T19" fmla="*/ 470 h 605"/>
              <a:gd name="T20" fmla="*/ 14 w 574"/>
              <a:gd name="T21" fmla="*/ 375 h 605"/>
              <a:gd name="T22" fmla="*/ 98 w 574"/>
              <a:gd name="T23" fmla="*/ 470 h 605"/>
              <a:gd name="T24" fmla="*/ 217 w 574"/>
              <a:gd name="T25" fmla="*/ 224 h 605"/>
              <a:gd name="T26" fmla="*/ 210 w 574"/>
              <a:gd name="T27" fmla="*/ 103 h 605"/>
              <a:gd name="T28" fmla="*/ 203 w 574"/>
              <a:gd name="T29" fmla="*/ 224 h 605"/>
              <a:gd name="T30" fmla="*/ 154 w 574"/>
              <a:gd name="T31" fmla="*/ 231 h 605"/>
              <a:gd name="T32" fmla="*/ 161 w 574"/>
              <a:gd name="T33" fmla="*/ 348 h 605"/>
              <a:gd name="T34" fmla="*/ 203 w 574"/>
              <a:gd name="T35" fmla="*/ 462 h 605"/>
              <a:gd name="T36" fmla="*/ 217 w 574"/>
              <a:gd name="T37" fmla="*/ 462 h 605"/>
              <a:gd name="T38" fmla="*/ 259 w 574"/>
              <a:gd name="T39" fmla="*/ 348 h 605"/>
              <a:gd name="T40" fmla="*/ 266 w 574"/>
              <a:gd name="T41" fmla="*/ 231 h 605"/>
              <a:gd name="T42" fmla="*/ 252 w 574"/>
              <a:gd name="T43" fmla="*/ 334 h 605"/>
              <a:gd name="T44" fmla="*/ 168 w 574"/>
              <a:gd name="T45" fmla="*/ 238 h 605"/>
              <a:gd name="T46" fmla="*/ 252 w 574"/>
              <a:gd name="T47" fmla="*/ 334 h 605"/>
              <a:gd name="T48" fmla="*/ 371 w 574"/>
              <a:gd name="T49" fmla="*/ 279 h 605"/>
              <a:gd name="T50" fmla="*/ 364 w 574"/>
              <a:gd name="T51" fmla="*/ 158 h 605"/>
              <a:gd name="T52" fmla="*/ 357 w 574"/>
              <a:gd name="T53" fmla="*/ 279 h 605"/>
              <a:gd name="T54" fmla="*/ 308 w 574"/>
              <a:gd name="T55" fmla="*/ 286 h 605"/>
              <a:gd name="T56" fmla="*/ 315 w 574"/>
              <a:gd name="T57" fmla="*/ 402 h 605"/>
              <a:gd name="T58" fmla="*/ 357 w 574"/>
              <a:gd name="T59" fmla="*/ 516 h 605"/>
              <a:gd name="T60" fmla="*/ 371 w 574"/>
              <a:gd name="T61" fmla="*/ 516 h 605"/>
              <a:gd name="T62" fmla="*/ 413 w 574"/>
              <a:gd name="T63" fmla="*/ 402 h 605"/>
              <a:gd name="T64" fmla="*/ 420 w 574"/>
              <a:gd name="T65" fmla="*/ 286 h 605"/>
              <a:gd name="T66" fmla="*/ 406 w 574"/>
              <a:gd name="T67" fmla="*/ 388 h 605"/>
              <a:gd name="T68" fmla="*/ 322 w 574"/>
              <a:gd name="T69" fmla="*/ 293 h 605"/>
              <a:gd name="T70" fmla="*/ 406 w 574"/>
              <a:gd name="T71" fmla="*/ 388 h 605"/>
              <a:gd name="T72" fmla="*/ 525 w 574"/>
              <a:gd name="T73" fmla="*/ 121 h 605"/>
              <a:gd name="T74" fmla="*/ 518 w 574"/>
              <a:gd name="T75" fmla="*/ 0 h 605"/>
              <a:gd name="T76" fmla="*/ 511 w 574"/>
              <a:gd name="T77" fmla="*/ 121 h 605"/>
              <a:gd name="T78" fmla="*/ 462 w 574"/>
              <a:gd name="T79" fmla="*/ 128 h 605"/>
              <a:gd name="T80" fmla="*/ 469 w 574"/>
              <a:gd name="T81" fmla="*/ 245 h 605"/>
              <a:gd name="T82" fmla="*/ 511 w 574"/>
              <a:gd name="T83" fmla="*/ 359 h 605"/>
              <a:gd name="T84" fmla="*/ 525 w 574"/>
              <a:gd name="T85" fmla="*/ 359 h 605"/>
              <a:gd name="T86" fmla="*/ 567 w 574"/>
              <a:gd name="T87" fmla="*/ 245 h 605"/>
              <a:gd name="T88" fmla="*/ 574 w 574"/>
              <a:gd name="T89" fmla="*/ 128 h 605"/>
              <a:gd name="T90" fmla="*/ 560 w 574"/>
              <a:gd name="T91" fmla="*/ 231 h 605"/>
              <a:gd name="T92" fmla="*/ 476 w 574"/>
              <a:gd name="T93" fmla="*/ 135 h 605"/>
              <a:gd name="T94" fmla="*/ 560 w 574"/>
              <a:gd name="T95" fmla="*/ 231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74" h="605">
                <a:moveTo>
                  <a:pt x="105" y="361"/>
                </a:moveTo>
                <a:cubicBezTo>
                  <a:pt x="63" y="361"/>
                  <a:pt x="63" y="361"/>
                  <a:pt x="63" y="361"/>
                </a:cubicBezTo>
                <a:cubicBezTo>
                  <a:pt x="63" y="246"/>
                  <a:pt x="63" y="246"/>
                  <a:pt x="63" y="246"/>
                </a:cubicBezTo>
                <a:cubicBezTo>
                  <a:pt x="63" y="243"/>
                  <a:pt x="60" y="239"/>
                  <a:pt x="56" y="239"/>
                </a:cubicBezTo>
                <a:cubicBezTo>
                  <a:pt x="52" y="239"/>
                  <a:pt x="49" y="243"/>
                  <a:pt x="49" y="246"/>
                </a:cubicBezTo>
                <a:cubicBezTo>
                  <a:pt x="49" y="361"/>
                  <a:pt x="49" y="361"/>
                  <a:pt x="49" y="361"/>
                </a:cubicBezTo>
                <a:cubicBezTo>
                  <a:pt x="7" y="361"/>
                  <a:pt x="7" y="361"/>
                  <a:pt x="7" y="361"/>
                </a:cubicBezTo>
                <a:cubicBezTo>
                  <a:pt x="3" y="361"/>
                  <a:pt x="0" y="364"/>
                  <a:pt x="0" y="368"/>
                </a:cubicBezTo>
                <a:cubicBezTo>
                  <a:pt x="0" y="477"/>
                  <a:pt x="0" y="477"/>
                  <a:pt x="0" y="477"/>
                </a:cubicBezTo>
                <a:cubicBezTo>
                  <a:pt x="0" y="481"/>
                  <a:pt x="3" y="484"/>
                  <a:pt x="7" y="484"/>
                </a:cubicBezTo>
                <a:cubicBezTo>
                  <a:pt x="49" y="484"/>
                  <a:pt x="49" y="484"/>
                  <a:pt x="49" y="484"/>
                </a:cubicBezTo>
                <a:cubicBezTo>
                  <a:pt x="49" y="598"/>
                  <a:pt x="49" y="598"/>
                  <a:pt x="49" y="598"/>
                </a:cubicBezTo>
                <a:cubicBezTo>
                  <a:pt x="49" y="602"/>
                  <a:pt x="52" y="605"/>
                  <a:pt x="56" y="605"/>
                </a:cubicBezTo>
                <a:cubicBezTo>
                  <a:pt x="60" y="605"/>
                  <a:pt x="63" y="602"/>
                  <a:pt x="63" y="598"/>
                </a:cubicBezTo>
                <a:cubicBezTo>
                  <a:pt x="63" y="484"/>
                  <a:pt x="63" y="484"/>
                  <a:pt x="63" y="484"/>
                </a:cubicBezTo>
                <a:cubicBezTo>
                  <a:pt x="105" y="484"/>
                  <a:pt x="105" y="484"/>
                  <a:pt x="105" y="484"/>
                </a:cubicBezTo>
                <a:cubicBezTo>
                  <a:pt x="109" y="484"/>
                  <a:pt x="112" y="481"/>
                  <a:pt x="112" y="477"/>
                </a:cubicBezTo>
                <a:cubicBezTo>
                  <a:pt x="112" y="368"/>
                  <a:pt x="112" y="368"/>
                  <a:pt x="112" y="368"/>
                </a:cubicBezTo>
                <a:cubicBezTo>
                  <a:pt x="112" y="364"/>
                  <a:pt x="109" y="361"/>
                  <a:pt x="105" y="361"/>
                </a:cubicBezTo>
                <a:close/>
                <a:moveTo>
                  <a:pt x="98" y="470"/>
                </a:moveTo>
                <a:cubicBezTo>
                  <a:pt x="14" y="470"/>
                  <a:pt x="14" y="470"/>
                  <a:pt x="14" y="470"/>
                </a:cubicBezTo>
                <a:cubicBezTo>
                  <a:pt x="14" y="375"/>
                  <a:pt x="14" y="375"/>
                  <a:pt x="14" y="375"/>
                </a:cubicBezTo>
                <a:cubicBezTo>
                  <a:pt x="98" y="375"/>
                  <a:pt x="98" y="375"/>
                  <a:pt x="98" y="375"/>
                </a:cubicBezTo>
                <a:lnTo>
                  <a:pt x="98" y="470"/>
                </a:lnTo>
                <a:close/>
                <a:moveTo>
                  <a:pt x="259" y="224"/>
                </a:moveTo>
                <a:cubicBezTo>
                  <a:pt x="217" y="224"/>
                  <a:pt x="217" y="224"/>
                  <a:pt x="217" y="224"/>
                </a:cubicBezTo>
                <a:cubicBezTo>
                  <a:pt x="217" y="110"/>
                  <a:pt x="217" y="110"/>
                  <a:pt x="217" y="110"/>
                </a:cubicBezTo>
                <a:cubicBezTo>
                  <a:pt x="217" y="106"/>
                  <a:pt x="214" y="103"/>
                  <a:pt x="210" y="103"/>
                </a:cubicBezTo>
                <a:cubicBezTo>
                  <a:pt x="206" y="103"/>
                  <a:pt x="203" y="106"/>
                  <a:pt x="203" y="110"/>
                </a:cubicBezTo>
                <a:cubicBezTo>
                  <a:pt x="203" y="224"/>
                  <a:pt x="203" y="224"/>
                  <a:pt x="203" y="224"/>
                </a:cubicBezTo>
                <a:cubicBezTo>
                  <a:pt x="161" y="224"/>
                  <a:pt x="161" y="224"/>
                  <a:pt x="161" y="224"/>
                </a:cubicBezTo>
                <a:cubicBezTo>
                  <a:pt x="157" y="224"/>
                  <a:pt x="154" y="227"/>
                  <a:pt x="154" y="231"/>
                </a:cubicBezTo>
                <a:cubicBezTo>
                  <a:pt x="154" y="341"/>
                  <a:pt x="154" y="341"/>
                  <a:pt x="154" y="341"/>
                </a:cubicBezTo>
                <a:cubicBezTo>
                  <a:pt x="154" y="344"/>
                  <a:pt x="157" y="348"/>
                  <a:pt x="161" y="348"/>
                </a:cubicBezTo>
                <a:cubicBezTo>
                  <a:pt x="203" y="348"/>
                  <a:pt x="203" y="348"/>
                  <a:pt x="203" y="348"/>
                </a:cubicBezTo>
                <a:cubicBezTo>
                  <a:pt x="203" y="462"/>
                  <a:pt x="203" y="462"/>
                  <a:pt x="203" y="462"/>
                </a:cubicBezTo>
                <a:cubicBezTo>
                  <a:pt x="203" y="466"/>
                  <a:pt x="206" y="469"/>
                  <a:pt x="210" y="469"/>
                </a:cubicBezTo>
                <a:cubicBezTo>
                  <a:pt x="214" y="469"/>
                  <a:pt x="217" y="466"/>
                  <a:pt x="217" y="462"/>
                </a:cubicBezTo>
                <a:cubicBezTo>
                  <a:pt x="217" y="348"/>
                  <a:pt x="217" y="348"/>
                  <a:pt x="217" y="348"/>
                </a:cubicBezTo>
                <a:cubicBezTo>
                  <a:pt x="259" y="348"/>
                  <a:pt x="259" y="348"/>
                  <a:pt x="259" y="348"/>
                </a:cubicBezTo>
                <a:cubicBezTo>
                  <a:pt x="263" y="348"/>
                  <a:pt x="266" y="344"/>
                  <a:pt x="266" y="341"/>
                </a:cubicBezTo>
                <a:cubicBezTo>
                  <a:pt x="266" y="231"/>
                  <a:pt x="266" y="231"/>
                  <a:pt x="266" y="231"/>
                </a:cubicBezTo>
                <a:cubicBezTo>
                  <a:pt x="266" y="227"/>
                  <a:pt x="263" y="224"/>
                  <a:pt x="259" y="224"/>
                </a:cubicBezTo>
                <a:close/>
                <a:moveTo>
                  <a:pt x="252" y="334"/>
                </a:moveTo>
                <a:cubicBezTo>
                  <a:pt x="168" y="334"/>
                  <a:pt x="168" y="334"/>
                  <a:pt x="168" y="334"/>
                </a:cubicBezTo>
                <a:cubicBezTo>
                  <a:pt x="168" y="238"/>
                  <a:pt x="168" y="238"/>
                  <a:pt x="168" y="238"/>
                </a:cubicBezTo>
                <a:cubicBezTo>
                  <a:pt x="252" y="238"/>
                  <a:pt x="252" y="238"/>
                  <a:pt x="252" y="238"/>
                </a:cubicBezTo>
                <a:lnTo>
                  <a:pt x="252" y="334"/>
                </a:lnTo>
                <a:close/>
                <a:moveTo>
                  <a:pt x="413" y="279"/>
                </a:moveTo>
                <a:cubicBezTo>
                  <a:pt x="371" y="279"/>
                  <a:pt x="371" y="279"/>
                  <a:pt x="371" y="279"/>
                </a:cubicBezTo>
                <a:cubicBezTo>
                  <a:pt x="371" y="165"/>
                  <a:pt x="371" y="165"/>
                  <a:pt x="371" y="165"/>
                </a:cubicBezTo>
                <a:cubicBezTo>
                  <a:pt x="371" y="161"/>
                  <a:pt x="368" y="158"/>
                  <a:pt x="364" y="158"/>
                </a:cubicBezTo>
                <a:cubicBezTo>
                  <a:pt x="360" y="158"/>
                  <a:pt x="357" y="161"/>
                  <a:pt x="357" y="165"/>
                </a:cubicBezTo>
                <a:cubicBezTo>
                  <a:pt x="357" y="279"/>
                  <a:pt x="357" y="279"/>
                  <a:pt x="357" y="279"/>
                </a:cubicBezTo>
                <a:cubicBezTo>
                  <a:pt x="315" y="279"/>
                  <a:pt x="315" y="279"/>
                  <a:pt x="315" y="279"/>
                </a:cubicBezTo>
                <a:cubicBezTo>
                  <a:pt x="311" y="279"/>
                  <a:pt x="308" y="282"/>
                  <a:pt x="308" y="286"/>
                </a:cubicBezTo>
                <a:cubicBezTo>
                  <a:pt x="308" y="395"/>
                  <a:pt x="308" y="395"/>
                  <a:pt x="308" y="395"/>
                </a:cubicBezTo>
                <a:cubicBezTo>
                  <a:pt x="308" y="399"/>
                  <a:pt x="311" y="402"/>
                  <a:pt x="315" y="402"/>
                </a:cubicBezTo>
                <a:cubicBezTo>
                  <a:pt x="357" y="402"/>
                  <a:pt x="357" y="402"/>
                  <a:pt x="357" y="402"/>
                </a:cubicBezTo>
                <a:cubicBezTo>
                  <a:pt x="357" y="516"/>
                  <a:pt x="357" y="516"/>
                  <a:pt x="357" y="516"/>
                </a:cubicBezTo>
                <a:cubicBezTo>
                  <a:pt x="357" y="520"/>
                  <a:pt x="360" y="523"/>
                  <a:pt x="364" y="523"/>
                </a:cubicBezTo>
                <a:cubicBezTo>
                  <a:pt x="368" y="523"/>
                  <a:pt x="371" y="520"/>
                  <a:pt x="371" y="516"/>
                </a:cubicBezTo>
                <a:cubicBezTo>
                  <a:pt x="371" y="402"/>
                  <a:pt x="371" y="402"/>
                  <a:pt x="371" y="402"/>
                </a:cubicBezTo>
                <a:cubicBezTo>
                  <a:pt x="413" y="402"/>
                  <a:pt x="413" y="402"/>
                  <a:pt x="413" y="402"/>
                </a:cubicBezTo>
                <a:cubicBezTo>
                  <a:pt x="417" y="402"/>
                  <a:pt x="420" y="399"/>
                  <a:pt x="420" y="395"/>
                </a:cubicBezTo>
                <a:cubicBezTo>
                  <a:pt x="420" y="286"/>
                  <a:pt x="420" y="286"/>
                  <a:pt x="420" y="286"/>
                </a:cubicBezTo>
                <a:cubicBezTo>
                  <a:pt x="420" y="282"/>
                  <a:pt x="417" y="279"/>
                  <a:pt x="413" y="279"/>
                </a:cubicBezTo>
                <a:close/>
                <a:moveTo>
                  <a:pt x="406" y="388"/>
                </a:moveTo>
                <a:cubicBezTo>
                  <a:pt x="322" y="388"/>
                  <a:pt x="322" y="388"/>
                  <a:pt x="322" y="388"/>
                </a:cubicBezTo>
                <a:cubicBezTo>
                  <a:pt x="322" y="293"/>
                  <a:pt x="322" y="293"/>
                  <a:pt x="322" y="293"/>
                </a:cubicBezTo>
                <a:cubicBezTo>
                  <a:pt x="406" y="293"/>
                  <a:pt x="406" y="293"/>
                  <a:pt x="406" y="293"/>
                </a:cubicBezTo>
                <a:lnTo>
                  <a:pt x="406" y="388"/>
                </a:lnTo>
                <a:close/>
                <a:moveTo>
                  <a:pt x="567" y="121"/>
                </a:moveTo>
                <a:cubicBezTo>
                  <a:pt x="525" y="121"/>
                  <a:pt x="525" y="121"/>
                  <a:pt x="525" y="121"/>
                </a:cubicBezTo>
                <a:cubicBezTo>
                  <a:pt x="525" y="7"/>
                  <a:pt x="525" y="7"/>
                  <a:pt x="525" y="7"/>
                </a:cubicBezTo>
                <a:cubicBezTo>
                  <a:pt x="525" y="3"/>
                  <a:pt x="522" y="0"/>
                  <a:pt x="518" y="0"/>
                </a:cubicBezTo>
                <a:cubicBezTo>
                  <a:pt x="514" y="0"/>
                  <a:pt x="511" y="3"/>
                  <a:pt x="511" y="7"/>
                </a:cubicBezTo>
                <a:cubicBezTo>
                  <a:pt x="511" y="121"/>
                  <a:pt x="511" y="121"/>
                  <a:pt x="511" y="121"/>
                </a:cubicBezTo>
                <a:cubicBezTo>
                  <a:pt x="469" y="121"/>
                  <a:pt x="469" y="121"/>
                  <a:pt x="469" y="121"/>
                </a:cubicBezTo>
                <a:cubicBezTo>
                  <a:pt x="465" y="121"/>
                  <a:pt x="462" y="125"/>
                  <a:pt x="462" y="128"/>
                </a:cubicBezTo>
                <a:cubicBezTo>
                  <a:pt x="462" y="238"/>
                  <a:pt x="462" y="238"/>
                  <a:pt x="462" y="238"/>
                </a:cubicBezTo>
                <a:cubicBezTo>
                  <a:pt x="462" y="241"/>
                  <a:pt x="465" y="245"/>
                  <a:pt x="469" y="245"/>
                </a:cubicBezTo>
                <a:cubicBezTo>
                  <a:pt x="511" y="245"/>
                  <a:pt x="511" y="245"/>
                  <a:pt x="511" y="245"/>
                </a:cubicBezTo>
                <a:cubicBezTo>
                  <a:pt x="511" y="359"/>
                  <a:pt x="511" y="359"/>
                  <a:pt x="511" y="359"/>
                </a:cubicBezTo>
                <a:cubicBezTo>
                  <a:pt x="511" y="363"/>
                  <a:pt x="514" y="366"/>
                  <a:pt x="518" y="366"/>
                </a:cubicBezTo>
                <a:cubicBezTo>
                  <a:pt x="522" y="366"/>
                  <a:pt x="525" y="363"/>
                  <a:pt x="525" y="359"/>
                </a:cubicBezTo>
                <a:cubicBezTo>
                  <a:pt x="525" y="245"/>
                  <a:pt x="525" y="245"/>
                  <a:pt x="525" y="245"/>
                </a:cubicBezTo>
                <a:cubicBezTo>
                  <a:pt x="567" y="245"/>
                  <a:pt x="567" y="245"/>
                  <a:pt x="567" y="245"/>
                </a:cubicBezTo>
                <a:cubicBezTo>
                  <a:pt x="571" y="245"/>
                  <a:pt x="574" y="241"/>
                  <a:pt x="574" y="238"/>
                </a:cubicBezTo>
                <a:cubicBezTo>
                  <a:pt x="574" y="128"/>
                  <a:pt x="574" y="128"/>
                  <a:pt x="574" y="128"/>
                </a:cubicBezTo>
                <a:cubicBezTo>
                  <a:pt x="574" y="125"/>
                  <a:pt x="571" y="121"/>
                  <a:pt x="567" y="121"/>
                </a:cubicBezTo>
                <a:close/>
                <a:moveTo>
                  <a:pt x="560" y="231"/>
                </a:moveTo>
                <a:cubicBezTo>
                  <a:pt x="476" y="231"/>
                  <a:pt x="476" y="231"/>
                  <a:pt x="476" y="231"/>
                </a:cubicBezTo>
                <a:cubicBezTo>
                  <a:pt x="476" y="135"/>
                  <a:pt x="476" y="135"/>
                  <a:pt x="476" y="135"/>
                </a:cubicBezTo>
                <a:cubicBezTo>
                  <a:pt x="560" y="135"/>
                  <a:pt x="560" y="135"/>
                  <a:pt x="560" y="135"/>
                </a:cubicBezTo>
                <a:lnTo>
                  <a:pt x="560" y="2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133">
            <a:extLst>
              <a:ext uri="{FF2B5EF4-FFF2-40B4-BE49-F238E27FC236}">
                <a16:creationId xmlns:a16="http://schemas.microsoft.com/office/drawing/2014/main" id="{07ABA278-6C53-4E58-8465-8546CA759465}"/>
              </a:ext>
            </a:extLst>
          </p:cNvPr>
          <p:cNvSpPr>
            <a:spLocks noEditPoints="1"/>
          </p:cNvSpPr>
          <p:nvPr/>
        </p:nvSpPr>
        <p:spPr bwMode="auto">
          <a:xfrm>
            <a:off x="5813163" y="2639369"/>
            <a:ext cx="551025" cy="554013"/>
          </a:xfrm>
          <a:custGeom>
            <a:avLst/>
            <a:gdLst>
              <a:gd name="T0" fmla="*/ 534 w 534"/>
              <a:gd name="T1" fmla="*/ 211 h 536"/>
              <a:gd name="T2" fmla="*/ 533 w 534"/>
              <a:gd name="T3" fmla="*/ 209 h 536"/>
              <a:gd name="T4" fmla="*/ 532 w 534"/>
              <a:gd name="T5" fmla="*/ 208 h 536"/>
              <a:gd name="T6" fmla="*/ 532 w 534"/>
              <a:gd name="T7" fmla="*/ 207 h 536"/>
              <a:gd name="T8" fmla="*/ 531 w 534"/>
              <a:gd name="T9" fmla="*/ 207 h 536"/>
              <a:gd name="T10" fmla="*/ 465 w 534"/>
              <a:gd name="T11" fmla="*/ 93 h 536"/>
              <a:gd name="T12" fmla="*/ 391 w 534"/>
              <a:gd name="T13" fmla="*/ 86 h 536"/>
              <a:gd name="T14" fmla="*/ 219 w 534"/>
              <a:gd name="T15" fmla="*/ 23 h 536"/>
              <a:gd name="T16" fmla="*/ 76 w 534"/>
              <a:gd name="T17" fmla="*/ 86 h 536"/>
              <a:gd name="T18" fmla="*/ 69 w 534"/>
              <a:gd name="T19" fmla="*/ 150 h 536"/>
              <a:gd name="T20" fmla="*/ 2 w 534"/>
              <a:gd name="T21" fmla="*/ 207 h 536"/>
              <a:gd name="T22" fmla="*/ 1 w 534"/>
              <a:gd name="T23" fmla="*/ 208 h 536"/>
              <a:gd name="T24" fmla="*/ 1 w 534"/>
              <a:gd name="T25" fmla="*/ 209 h 536"/>
              <a:gd name="T26" fmla="*/ 0 w 534"/>
              <a:gd name="T27" fmla="*/ 210 h 536"/>
              <a:gd name="T28" fmla="*/ 0 w 534"/>
              <a:gd name="T29" fmla="*/ 212 h 536"/>
              <a:gd name="T30" fmla="*/ 0 w 534"/>
              <a:gd name="T31" fmla="*/ 529 h 536"/>
              <a:gd name="T32" fmla="*/ 527 w 534"/>
              <a:gd name="T33" fmla="*/ 536 h 536"/>
              <a:gd name="T34" fmla="*/ 534 w 534"/>
              <a:gd name="T35" fmla="*/ 212 h 536"/>
              <a:gd name="T36" fmla="*/ 520 w 534"/>
              <a:gd name="T37" fmla="*/ 227 h 536"/>
              <a:gd name="T38" fmla="*/ 373 w 534"/>
              <a:gd name="T39" fmla="*/ 352 h 536"/>
              <a:gd name="T40" fmla="*/ 516 w 534"/>
              <a:gd name="T41" fmla="*/ 212 h 536"/>
              <a:gd name="T42" fmla="*/ 465 w 534"/>
              <a:gd name="T43" fmla="*/ 168 h 536"/>
              <a:gd name="T44" fmla="*/ 228 w 534"/>
              <a:gd name="T45" fmla="*/ 33 h 536"/>
              <a:gd name="T46" fmla="*/ 369 w 534"/>
              <a:gd name="T47" fmla="*/ 86 h 536"/>
              <a:gd name="T48" fmla="*/ 228 w 534"/>
              <a:gd name="T49" fmla="*/ 33 h 536"/>
              <a:gd name="T50" fmla="*/ 451 w 534"/>
              <a:gd name="T51" fmla="*/ 267 h 536"/>
              <a:gd name="T52" fmla="*/ 316 w 534"/>
              <a:gd name="T53" fmla="*/ 303 h 536"/>
              <a:gd name="T54" fmla="*/ 171 w 534"/>
              <a:gd name="T55" fmla="*/ 344 h 536"/>
              <a:gd name="T56" fmla="*/ 83 w 534"/>
              <a:gd name="T57" fmla="*/ 100 h 536"/>
              <a:gd name="T58" fmla="*/ 14 w 534"/>
              <a:gd name="T59" fmla="*/ 227 h 536"/>
              <a:gd name="T60" fmla="*/ 14 w 534"/>
              <a:gd name="T61" fmla="*/ 477 h 536"/>
              <a:gd name="T62" fmla="*/ 69 w 534"/>
              <a:gd name="T63" fmla="*/ 256 h 536"/>
              <a:gd name="T64" fmla="*/ 69 w 534"/>
              <a:gd name="T65" fmla="*/ 169 h 536"/>
              <a:gd name="T66" fmla="*/ 14 w 534"/>
              <a:gd name="T67" fmla="*/ 522 h 536"/>
              <a:gd name="T68" fmla="*/ 228 w 534"/>
              <a:gd name="T69" fmla="*/ 314 h 536"/>
              <a:gd name="T70" fmla="*/ 520 w 534"/>
              <a:gd name="T71" fmla="*/ 496 h 536"/>
              <a:gd name="T72" fmla="*/ 14 w 534"/>
              <a:gd name="T73" fmla="*/ 522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34" h="536">
                <a:moveTo>
                  <a:pt x="534" y="212"/>
                </a:moveTo>
                <a:cubicBezTo>
                  <a:pt x="534" y="211"/>
                  <a:pt x="534" y="211"/>
                  <a:pt x="534" y="211"/>
                </a:cubicBezTo>
                <a:cubicBezTo>
                  <a:pt x="533" y="211"/>
                  <a:pt x="533" y="210"/>
                  <a:pt x="533" y="210"/>
                </a:cubicBezTo>
                <a:cubicBezTo>
                  <a:pt x="533" y="210"/>
                  <a:pt x="533" y="210"/>
                  <a:pt x="533" y="209"/>
                </a:cubicBezTo>
                <a:cubicBezTo>
                  <a:pt x="533" y="209"/>
                  <a:pt x="533" y="209"/>
                  <a:pt x="533" y="209"/>
                </a:cubicBezTo>
                <a:cubicBezTo>
                  <a:pt x="533" y="209"/>
                  <a:pt x="533" y="208"/>
                  <a:pt x="532" y="208"/>
                </a:cubicBezTo>
                <a:cubicBezTo>
                  <a:pt x="532" y="208"/>
                  <a:pt x="532" y="208"/>
                  <a:pt x="532" y="208"/>
                </a:cubicBezTo>
                <a:cubicBezTo>
                  <a:pt x="532" y="208"/>
                  <a:pt x="532" y="207"/>
                  <a:pt x="532" y="207"/>
                </a:cubicBezTo>
                <a:cubicBezTo>
                  <a:pt x="532" y="207"/>
                  <a:pt x="532" y="207"/>
                  <a:pt x="532" y="207"/>
                </a:cubicBezTo>
                <a:cubicBezTo>
                  <a:pt x="531" y="207"/>
                  <a:pt x="531" y="207"/>
                  <a:pt x="531" y="207"/>
                </a:cubicBezTo>
                <a:cubicBezTo>
                  <a:pt x="465" y="150"/>
                  <a:pt x="465" y="150"/>
                  <a:pt x="465" y="150"/>
                </a:cubicBezTo>
                <a:cubicBezTo>
                  <a:pt x="465" y="93"/>
                  <a:pt x="465" y="93"/>
                  <a:pt x="465" y="93"/>
                </a:cubicBezTo>
                <a:cubicBezTo>
                  <a:pt x="465" y="89"/>
                  <a:pt x="461" y="86"/>
                  <a:pt x="458" y="86"/>
                </a:cubicBezTo>
                <a:cubicBezTo>
                  <a:pt x="391" y="86"/>
                  <a:pt x="391" y="86"/>
                  <a:pt x="391" y="86"/>
                </a:cubicBezTo>
                <a:cubicBezTo>
                  <a:pt x="316" y="23"/>
                  <a:pt x="316" y="23"/>
                  <a:pt x="316" y="23"/>
                </a:cubicBezTo>
                <a:cubicBezTo>
                  <a:pt x="289" y="0"/>
                  <a:pt x="246" y="0"/>
                  <a:pt x="219" y="23"/>
                </a:cubicBezTo>
                <a:cubicBezTo>
                  <a:pt x="144" y="86"/>
                  <a:pt x="144" y="86"/>
                  <a:pt x="144" y="86"/>
                </a:cubicBezTo>
                <a:cubicBezTo>
                  <a:pt x="76" y="86"/>
                  <a:pt x="76" y="86"/>
                  <a:pt x="76" y="86"/>
                </a:cubicBezTo>
                <a:cubicBezTo>
                  <a:pt x="72" y="86"/>
                  <a:pt x="69" y="89"/>
                  <a:pt x="69" y="93"/>
                </a:cubicBezTo>
                <a:cubicBezTo>
                  <a:pt x="69" y="150"/>
                  <a:pt x="69" y="150"/>
                  <a:pt x="69" y="150"/>
                </a:cubicBezTo>
                <a:cubicBezTo>
                  <a:pt x="2" y="207"/>
                  <a:pt x="2" y="207"/>
                  <a:pt x="2" y="207"/>
                </a:cubicBezTo>
                <a:cubicBezTo>
                  <a:pt x="2" y="207"/>
                  <a:pt x="2" y="207"/>
                  <a:pt x="2" y="207"/>
                </a:cubicBezTo>
                <a:cubicBezTo>
                  <a:pt x="2" y="207"/>
                  <a:pt x="2" y="207"/>
                  <a:pt x="1" y="207"/>
                </a:cubicBezTo>
                <a:cubicBezTo>
                  <a:pt x="1" y="207"/>
                  <a:pt x="1" y="208"/>
                  <a:pt x="1" y="208"/>
                </a:cubicBezTo>
                <a:cubicBezTo>
                  <a:pt x="1" y="208"/>
                  <a:pt x="1" y="208"/>
                  <a:pt x="1" y="208"/>
                </a:cubicBezTo>
                <a:cubicBezTo>
                  <a:pt x="1" y="208"/>
                  <a:pt x="1" y="209"/>
                  <a:pt x="1" y="209"/>
                </a:cubicBezTo>
                <a:cubicBezTo>
                  <a:pt x="0" y="209"/>
                  <a:pt x="0" y="209"/>
                  <a:pt x="0" y="209"/>
                </a:cubicBezTo>
                <a:cubicBezTo>
                  <a:pt x="0" y="210"/>
                  <a:pt x="0" y="210"/>
                  <a:pt x="0" y="210"/>
                </a:cubicBezTo>
                <a:cubicBezTo>
                  <a:pt x="0" y="210"/>
                  <a:pt x="0" y="211"/>
                  <a:pt x="0" y="211"/>
                </a:cubicBezTo>
                <a:cubicBezTo>
                  <a:pt x="0" y="211"/>
                  <a:pt x="0" y="211"/>
                  <a:pt x="0" y="212"/>
                </a:cubicBezTo>
                <a:cubicBezTo>
                  <a:pt x="0" y="212"/>
                  <a:pt x="0" y="212"/>
                  <a:pt x="0" y="212"/>
                </a:cubicBezTo>
                <a:cubicBezTo>
                  <a:pt x="0" y="529"/>
                  <a:pt x="0" y="529"/>
                  <a:pt x="0" y="529"/>
                </a:cubicBezTo>
                <a:cubicBezTo>
                  <a:pt x="0" y="533"/>
                  <a:pt x="3" y="536"/>
                  <a:pt x="7" y="536"/>
                </a:cubicBezTo>
                <a:cubicBezTo>
                  <a:pt x="527" y="536"/>
                  <a:pt x="527" y="536"/>
                  <a:pt x="527" y="536"/>
                </a:cubicBezTo>
                <a:cubicBezTo>
                  <a:pt x="530" y="536"/>
                  <a:pt x="534" y="533"/>
                  <a:pt x="534" y="529"/>
                </a:cubicBezTo>
                <a:cubicBezTo>
                  <a:pt x="534" y="212"/>
                  <a:pt x="534" y="212"/>
                  <a:pt x="534" y="212"/>
                </a:cubicBezTo>
                <a:cubicBezTo>
                  <a:pt x="534" y="212"/>
                  <a:pt x="534" y="212"/>
                  <a:pt x="534" y="212"/>
                </a:cubicBezTo>
                <a:close/>
                <a:moveTo>
                  <a:pt x="520" y="227"/>
                </a:moveTo>
                <a:cubicBezTo>
                  <a:pt x="520" y="477"/>
                  <a:pt x="520" y="477"/>
                  <a:pt x="520" y="477"/>
                </a:cubicBezTo>
                <a:cubicBezTo>
                  <a:pt x="373" y="352"/>
                  <a:pt x="373" y="352"/>
                  <a:pt x="373" y="352"/>
                </a:cubicBezTo>
                <a:lnTo>
                  <a:pt x="520" y="227"/>
                </a:lnTo>
                <a:close/>
                <a:moveTo>
                  <a:pt x="516" y="212"/>
                </a:moveTo>
                <a:cubicBezTo>
                  <a:pt x="465" y="255"/>
                  <a:pt x="465" y="255"/>
                  <a:pt x="465" y="255"/>
                </a:cubicBezTo>
                <a:cubicBezTo>
                  <a:pt x="465" y="168"/>
                  <a:pt x="465" y="168"/>
                  <a:pt x="465" y="168"/>
                </a:cubicBezTo>
                <a:lnTo>
                  <a:pt x="516" y="212"/>
                </a:lnTo>
                <a:close/>
                <a:moveTo>
                  <a:pt x="228" y="33"/>
                </a:moveTo>
                <a:cubicBezTo>
                  <a:pt x="250" y="15"/>
                  <a:pt x="285" y="15"/>
                  <a:pt x="307" y="33"/>
                </a:cubicBezTo>
                <a:cubicBezTo>
                  <a:pt x="369" y="86"/>
                  <a:pt x="369" y="86"/>
                  <a:pt x="369" y="86"/>
                </a:cubicBezTo>
                <a:cubicBezTo>
                  <a:pt x="166" y="86"/>
                  <a:pt x="166" y="86"/>
                  <a:pt x="166" y="86"/>
                </a:cubicBezTo>
                <a:lnTo>
                  <a:pt x="228" y="33"/>
                </a:lnTo>
                <a:close/>
                <a:moveTo>
                  <a:pt x="451" y="100"/>
                </a:moveTo>
                <a:cubicBezTo>
                  <a:pt x="451" y="267"/>
                  <a:pt x="451" y="267"/>
                  <a:pt x="451" y="267"/>
                </a:cubicBezTo>
                <a:cubicBezTo>
                  <a:pt x="362" y="342"/>
                  <a:pt x="362" y="342"/>
                  <a:pt x="362" y="342"/>
                </a:cubicBezTo>
                <a:cubicBezTo>
                  <a:pt x="316" y="303"/>
                  <a:pt x="316" y="303"/>
                  <a:pt x="316" y="303"/>
                </a:cubicBezTo>
                <a:cubicBezTo>
                  <a:pt x="289" y="280"/>
                  <a:pt x="246" y="280"/>
                  <a:pt x="219" y="303"/>
                </a:cubicBezTo>
                <a:cubicBezTo>
                  <a:pt x="171" y="344"/>
                  <a:pt x="171" y="344"/>
                  <a:pt x="171" y="344"/>
                </a:cubicBezTo>
                <a:cubicBezTo>
                  <a:pt x="83" y="268"/>
                  <a:pt x="83" y="268"/>
                  <a:pt x="83" y="268"/>
                </a:cubicBezTo>
                <a:cubicBezTo>
                  <a:pt x="83" y="100"/>
                  <a:pt x="83" y="100"/>
                  <a:pt x="83" y="100"/>
                </a:cubicBezTo>
                <a:lnTo>
                  <a:pt x="451" y="100"/>
                </a:lnTo>
                <a:close/>
                <a:moveTo>
                  <a:pt x="14" y="227"/>
                </a:moveTo>
                <a:cubicBezTo>
                  <a:pt x="161" y="353"/>
                  <a:pt x="161" y="353"/>
                  <a:pt x="161" y="353"/>
                </a:cubicBezTo>
                <a:cubicBezTo>
                  <a:pt x="14" y="477"/>
                  <a:pt x="14" y="477"/>
                  <a:pt x="14" y="477"/>
                </a:cubicBezTo>
                <a:lnTo>
                  <a:pt x="14" y="227"/>
                </a:lnTo>
                <a:close/>
                <a:moveTo>
                  <a:pt x="69" y="256"/>
                </a:moveTo>
                <a:cubicBezTo>
                  <a:pt x="18" y="212"/>
                  <a:pt x="18" y="212"/>
                  <a:pt x="18" y="212"/>
                </a:cubicBezTo>
                <a:cubicBezTo>
                  <a:pt x="69" y="169"/>
                  <a:pt x="69" y="169"/>
                  <a:pt x="69" y="169"/>
                </a:cubicBezTo>
                <a:lnTo>
                  <a:pt x="69" y="256"/>
                </a:lnTo>
                <a:close/>
                <a:moveTo>
                  <a:pt x="14" y="522"/>
                </a:moveTo>
                <a:cubicBezTo>
                  <a:pt x="14" y="496"/>
                  <a:pt x="14" y="496"/>
                  <a:pt x="14" y="496"/>
                </a:cubicBezTo>
                <a:cubicBezTo>
                  <a:pt x="228" y="314"/>
                  <a:pt x="228" y="314"/>
                  <a:pt x="228" y="314"/>
                </a:cubicBezTo>
                <a:cubicBezTo>
                  <a:pt x="250" y="295"/>
                  <a:pt x="285" y="295"/>
                  <a:pt x="307" y="314"/>
                </a:cubicBezTo>
                <a:cubicBezTo>
                  <a:pt x="520" y="496"/>
                  <a:pt x="520" y="496"/>
                  <a:pt x="520" y="496"/>
                </a:cubicBezTo>
                <a:cubicBezTo>
                  <a:pt x="520" y="522"/>
                  <a:pt x="520" y="522"/>
                  <a:pt x="520" y="522"/>
                </a:cubicBezTo>
                <a:lnTo>
                  <a:pt x="14" y="5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149">
            <a:extLst>
              <a:ext uri="{FF2B5EF4-FFF2-40B4-BE49-F238E27FC236}">
                <a16:creationId xmlns:a16="http://schemas.microsoft.com/office/drawing/2014/main" id="{CD0AE591-1F82-4BE2-AD58-4E670CFB0711}"/>
              </a:ext>
            </a:extLst>
          </p:cNvPr>
          <p:cNvSpPr>
            <a:spLocks noEditPoints="1"/>
          </p:cNvSpPr>
          <p:nvPr/>
        </p:nvSpPr>
        <p:spPr bwMode="auto">
          <a:xfrm>
            <a:off x="7659985" y="2667379"/>
            <a:ext cx="481849" cy="587445"/>
          </a:xfrm>
          <a:custGeom>
            <a:avLst/>
            <a:gdLst>
              <a:gd name="T0" fmla="*/ 463 w 467"/>
              <a:gd name="T1" fmla="*/ 291 h 569"/>
              <a:gd name="T2" fmla="*/ 452 w 467"/>
              <a:gd name="T3" fmla="*/ 291 h 569"/>
              <a:gd name="T4" fmla="*/ 359 w 467"/>
              <a:gd name="T5" fmla="*/ 291 h 569"/>
              <a:gd name="T6" fmla="*/ 348 w 467"/>
              <a:gd name="T7" fmla="*/ 291 h 569"/>
              <a:gd name="T8" fmla="*/ 394 w 467"/>
              <a:gd name="T9" fmla="*/ 233 h 569"/>
              <a:gd name="T10" fmla="*/ 348 w 467"/>
              <a:gd name="T11" fmla="*/ 176 h 569"/>
              <a:gd name="T12" fmla="*/ 406 w 467"/>
              <a:gd name="T13" fmla="*/ 222 h 569"/>
              <a:gd name="T14" fmla="*/ 463 w 467"/>
              <a:gd name="T15" fmla="*/ 176 h 569"/>
              <a:gd name="T16" fmla="*/ 417 w 467"/>
              <a:gd name="T17" fmla="*/ 233 h 569"/>
              <a:gd name="T18" fmla="*/ 340 w 467"/>
              <a:gd name="T19" fmla="*/ 3 h 569"/>
              <a:gd name="T20" fmla="*/ 282 w 467"/>
              <a:gd name="T21" fmla="*/ 50 h 569"/>
              <a:gd name="T22" fmla="*/ 224 w 467"/>
              <a:gd name="T23" fmla="*/ 3 h 569"/>
              <a:gd name="T24" fmla="*/ 271 w 467"/>
              <a:gd name="T25" fmla="*/ 61 h 569"/>
              <a:gd name="T26" fmla="*/ 224 w 467"/>
              <a:gd name="T27" fmla="*/ 119 h 569"/>
              <a:gd name="T28" fmla="*/ 236 w 467"/>
              <a:gd name="T29" fmla="*/ 119 h 569"/>
              <a:gd name="T30" fmla="*/ 328 w 467"/>
              <a:gd name="T31" fmla="*/ 119 h 569"/>
              <a:gd name="T32" fmla="*/ 340 w 467"/>
              <a:gd name="T33" fmla="*/ 119 h 569"/>
              <a:gd name="T34" fmla="*/ 293 w 467"/>
              <a:gd name="T35" fmla="*/ 61 h 569"/>
              <a:gd name="T36" fmla="*/ 340 w 467"/>
              <a:gd name="T37" fmla="*/ 3 h 569"/>
              <a:gd name="T38" fmla="*/ 108 w 467"/>
              <a:gd name="T39" fmla="*/ 348 h 569"/>
              <a:gd name="T40" fmla="*/ 15 w 467"/>
              <a:gd name="T41" fmla="*/ 348 h 569"/>
              <a:gd name="T42" fmla="*/ 3 w 467"/>
              <a:gd name="T43" fmla="*/ 359 h 569"/>
              <a:gd name="T44" fmla="*/ 3 w 467"/>
              <a:gd name="T45" fmla="*/ 452 h 569"/>
              <a:gd name="T46" fmla="*/ 9 w 467"/>
              <a:gd name="T47" fmla="*/ 466 h 569"/>
              <a:gd name="T48" fmla="*/ 61 w 467"/>
              <a:gd name="T49" fmla="*/ 417 h 569"/>
              <a:gd name="T50" fmla="*/ 113 w 467"/>
              <a:gd name="T51" fmla="*/ 466 h 569"/>
              <a:gd name="T52" fmla="*/ 119 w 467"/>
              <a:gd name="T53" fmla="*/ 452 h 569"/>
              <a:gd name="T54" fmla="*/ 119 w 467"/>
              <a:gd name="T55" fmla="*/ 359 h 569"/>
              <a:gd name="T56" fmla="*/ 332 w 467"/>
              <a:gd name="T57" fmla="*/ 509 h 569"/>
              <a:gd name="T58" fmla="*/ 212 w 467"/>
              <a:gd name="T59" fmla="*/ 509 h 569"/>
              <a:gd name="T60" fmla="*/ 264 w 467"/>
              <a:gd name="T61" fmla="*/ 374 h 569"/>
              <a:gd name="T62" fmla="*/ 42 w 467"/>
              <a:gd name="T63" fmla="*/ 254 h 569"/>
              <a:gd name="T64" fmla="*/ 26 w 467"/>
              <a:gd name="T65" fmla="*/ 254 h 569"/>
              <a:gd name="T66" fmla="*/ 26 w 467"/>
              <a:gd name="T67" fmla="*/ 131 h 569"/>
              <a:gd name="T68" fmla="*/ 27 w 467"/>
              <a:gd name="T69" fmla="*/ 130 h 569"/>
              <a:gd name="T70" fmla="*/ 28 w 467"/>
              <a:gd name="T71" fmla="*/ 128 h 569"/>
              <a:gd name="T72" fmla="*/ 30 w 467"/>
              <a:gd name="T73" fmla="*/ 126 h 569"/>
              <a:gd name="T74" fmla="*/ 32 w 467"/>
              <a:gd name="T75" fmla="*/ 125 h 569"/>
              <a:gd name="T76" fmla="*/ 34 w 467"/>
              <a:gd name="T77" fmla="*/ 125 h 569"/>
              <a:gd name="T78" fmla="*/ 34 w 467"/>
              <a:gd name="T79" fmla="*/ 125 h 569"/>
              <a:gd name="T80" fmla="*/ 34 w 467"/>
              <a:gd name="T81" fmla="*/ 125 h 569"/>
              <a:gd name="T82" fmla="*/ 163 w 467"/>
              <a:gd name="T83" fmla="*/ 133 h 569"/>
              <a:gd name="T84" fmla="*/ 53 w 467"/>
              <a:gd name="T85" fmla="*/ 141 h 569"/>
              <a:gd name="T86" fmla="*/ 280 w 467"/>
              <a:gd name="T87" fmla="*/ 371 h 569"/>
              <a:gd name="T88" fmla="*/ 332 w 467"/>
              <a:gd name="T89" fmla="*/ 509 h 569"/>
              <a:gd name="T90" fmla="*/ 272 w 467"/>
              <a:gd name="T91" fmla="*/ 466 h 569"/>
              <a:gd name="T92" fmla="*/ 272 w 467"/>
              <a:gd name="T93" fmla="*/ 553 h 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67" h="569">
                <a:moveTo>
                  <a:pt x="463" y="280"/>
                </a:moveTo>
                <a:cubicBezTo>
                  <a:pt x="467" y="283"/>
                  <a:pt x="467" y="288"/>
                  <a:pt x="463" y="291"/>
                </a:cubicBezTo>
                <a:cubicBezTo>
                  <a:pt x="462" y="293"/>
                  <a:pt x="460" y="294"/>
                  <a:pt x="458" y="294"/>
                </a:cubicBezTo>
                <a:cubicBezTo>
                  <a:pt x="456" y="294"/>
                  <a:pt x="454" y="293"/>
                  <a:pt x="452" y="291"/>
                </a:cubicBezTo>
                <a:cubicBezTo>
                  <a:pt x="406" y="245"/>
                  <a:pt x="406" y="245"/>
                  <a:pt x="406" y="245"/>
                </a:cubicBezTo>
                <a:cubicBezTo>
                  <a:pt x="359" y="291"/>
                  <a:pt x="359" y="291"/>
                  <a:pt x="359" y="291"/>
                </a:cubicBezTo>
                <a:cubicBezTo>
                  <a:pt x="358" y="293"/>
                  <a:pt x="356" y="294"/>
                  <a:pt x="354" y="294"/>
                </a:cubicBezTo>
                <a:cubicBezTo>
                  <a:pt x="352" y="294"/>
                  <a:pt x="349" y="293"/>
                  <a:pt x="348" y="291"/>
                </a:cubicBezTo>
                <a:cubicBezTo>
                  <a:pt x="345" y="288"/>
                  <a:pt x="345" y="283"/>
                  <a:pt x="348" y="280"/>
                </a:cubicBezTo>
                <a:cubicBezTo>
                  <a:pt x="394" y="233"/>
                  <a:pt x="394" y="233"/>
                  <a:pt x="394" y="233"/>
                </a:cubicBezTo>
                <a:cubicBezTo>
                  <a:pt x="348" y="187"/>
                  <a:pt x="348" y="187"/>
                  <a:pt x="348" y="187"/>
                </a:cubicBezTo>
                <a:cubicBezTo>
                  <a:pt x="345" y="184"/>
                  <a:pt x="345" y="179"/>
                  <a:pt x="348" y="176"/>
                </a:cubicBezTo>
                <a:cubicBezTo>
                  <a:pt x="351" y="173"/>
                  <a:pt x="356" y="173"/>
                  <a:pt x="359" y="176"/>
                </a:cubicBezTo>
                <a:cubicBezTo>
                  <a:pt x="406" y="222"/>
                  <a:pt x="406" y="222"/>
                  <a:pt x="406" y="222"/>
                </a:cubicBezTo>
                <a:cubicBezTo>
                  <a:pt x="452" y="176"/>
                  <a:pt x="452" y="176"/>
                  <a:pt x="452" y="176"/>
                </a:cubicBezTo>
                <a:cubicBezTo>
                  <a:pt x="455" y="173"/>
                  <a:pt x="460" y="173"/>
                  <a:pt x="463" y="176"/>
                </a:cubicBezTo>
                <a:cubicBezTo>
                  <a:pt x="467" y="179"/>
                  <a:pt x="467" y="184"/>
                  <a:pt x="463" y="187"/>
                </a:cubicBezTo>
                <a:cubicBezTo>
                  <a:pt x="417" y="233"/>
                  <a:pt x="417" y="233"/>
                  <a:pt x="417" y="233"/>
                </a:cubicBezTo>
                <a:lnTo>
                  <a:pt x="463" y="280"/>
                </a:lnTo>
                <a:close/>
                <a:moveTo>
                  <a:pt x="340" y="3"/>
                </a:moveTo>
                <a:cubicBezTo>
                  <a:pt x="337" y="0"/>
                  <a:pt x="332" y="0"/>
                  <a:pt x="328" y="3"/>
                </a:cubicBezTo>
                <a:cubicBezTo>
                  <a:pt x="282" y="50"/>
                  <a:pt x="282" y="50"/>
                  <a:pt x="282" y="50"/>
                </a:cubicBezTo>
                <a:cubicBezTo>
                  <a:pt x="236" y="3"/>
                  <a:pt x="236" y="3"/>
                  <a:pt x="236" y="3"/>
                </a:cubicBezTo>
                <a:cubicBezTo>
                  <a:pt x="232" y="0"/>
                  <a:pt x="227" y="0"/>
                  <a:pt x="224" y="3"/>
                </a:cubicBezTo>
                <a:cubicBezTo>
                  <a:pt x="221" y="6"/>
                  <a:pt x="221" y="12"/>
                  <a:pt x="224" y="15"/>
                </a:cubicBezTo>
                <a:cubicBezTo>
                  <a:pt x="271" y="61"/>
                  <a:pt x="271" y="61"/>
                  <a:pt x="271" y="61"/>
                </a:cubicBezTo>
                <a:cubicBezTo>
                  <a:pt x="224" y="108"/>
                  <a:pt x="224" y="108"/>
                  <a:pt x="224" y="108"/>
                </a:cubicBezTo>
                <a:cubicBezTo>
                  <a:pt x="221" y="111"/>
                  <a:pt x="221" y="116"/>
                  <a:pt x="224" y="119"/>
                </a:cubicBezTo>
                <a:cubicBezTo>
                  <a:pt x="226" y="120"/>
                  <a:pt x="228" y="121"/>
                  <a:pt x="230" y="121"/>
                </a:cubicBezTo>
                <a:cubicBezTo>
                  <a:pt x="232" y="121"/>
                  <a:pt x="234" y="120"/>
                  <a:pt x="236" y="119"/>
                </a:cubicBezTo>
                <a:cubicBezTo>
                  <a:pt x="282" y="72"/>
                  <a:pt x="282" y="72"/>
                  <a:pt x="282" y="72"/>
                </a:cubicBezTo>
                <a:cubicBezTo>
                  <a:pt x="328" y="119"/>
                  <a:pt x="328" y="119"/>
                  <a:pt x="328" y="119"/>
                </a:cubicBezTo>
                <a:cubicBezTo>
                  <a:pt x="330" y="120"/>
                  <a:pt x="332" y="121"/>
                  <a:pt x="334" y="121"/>
                </a:cubicBezTo>
                <a:cubicBezTo>
                  <a:pt x="336" y="121"/>
                  <a:pt x="338" y="120"/>
                  <a:pt x="340" y="119"/>
                </a:cubicBezTo>
                <a:cubicBezTo>
                  <a:pt x="343" y="116"/>
                  <a:pt x="343" y="111"/>
                  <a:pt x="340" y="108"/>
                </a:cubicBezTo>
                <a:cubicBezTo>
                  <a:pt x="293" y="61"/>
                  <a:pt x="293" y="61"/>
                  <a:pt x="293" y="61"/>
                </a:cubicBezTo>
                <a:cubicBezTo>
                  <a:pt x="340" y="15"/>
                  <a:pt x="340" y="15"/>
                  <a:pt x="340" y="15"/>
                </a:cubicBezTo>
                <a:cubicBezTo>
                  <a:pt x="343" y="12"/>
                  <a:pt x="343" y="6"/>
                  <a:pt x="340" y="3"/>
                </a:cubicBezTo>
                <a:close/>
                <a:moveTo>
                  <a:pt x="119" y="348"/>
                </a:moveTo>
                <a:cubicBezTo>
                  <a:pt x="116" y="345"/>
                  <a:pt x="111" y="345"/>
                  <a:pt x="108" y="348"/>
                </a:cubicBezTo>
                <a:cubicBezTo>
                  <a:pt x="61" y="394"/>
                  <a:pt x="61" y="394"/>
                  <a:pt x="61" y="394"/>
                </a:cubicBezTo>
                <a:cubicBezTo>
                  <a:pt x="15" y="348"/>
                  <a:pt x="15" y="348"/>
                  <a:pt x="15" y="348"/>
                </a:cubicBezTo>
                <a:cubicBezTo>
                  <a:pt x="11" y="345"/>
                  <a:pt x="6" y="345"/>
                  <a:pt x="3" y="348"/>
                </a:cubicBezTo>
                <a:cubicBezTo>
                  <a:pt x="0" y="351"/>
                  <a:pt x="0" y="356"/>
                  <a:pt x="3" y="359"/>
                </a:cubicBezTo>
                <a:cubicBezTo>
                  <a:pt x="50" y="406"/>
                  <a:pt x="50" y="406"/>
                  <a:pt x="50" y="406"/>
                </a:cubicBezTo>
                <a:cubicBezTo>
                  <a:pt x="3" y="452"/>
                  <a:pt x="3" y="452"/>
                  <a:pt x="3" y="452"/>
                </a:cubicBezTo>
                <a:cubicBezTo>
                  <a:pt x="0" y="455"/>
                  <a:pt x="0" y="460"/>
                  <a:pt x="3" y="463"/>
                </a:cubicBezTo>
                <a:cubicBezTo>
                  <a:pt x="5" y="465"/>
                  <a:pt x="7" y="466"/>
                  <a:pt x="9" y="466"/>
                </a:cubicBezTo>
                <a:cubicBezTo>
                  <a:pt x="11" y="466"/>
                  <a:pt x="13" y="465"/>
                  <a:pt x="15" y="463"/>
                </a:cubicBezTo>
                <a:cubicBezTo>
                  <a:pt x="61" y="417"/>
                  <a:pt x="61" y="417"/>
                  <a:pt x="61" y="417"/>
                </a:cubicBezTo>
                <a:cubicBezTo>
                  <a:pt x="108" y="463"/>
                  <a:pt x="108" y="463"/>
                  <a:pt x="108" y="463"/>
                </a:cubicBezTo>
                <a:cubicBezTo>
                  <a:pt x="109" y="465"/>
                  <a:pt x="111" y="466"/>
                  <a:pt x="113" y="466"/>
                </a:cubicBezTo>
                <a:cubicBezTo>
                  <a:pt x="115" y="466"/>
                  <a:pt x="117" y="465"/>
                  <a:pt x="119" y="463"/>
                </a:cubicBezTo>
                <a:cubicBezTo>
                  <a:pt x="122" y="460"/>
                  <a:pt x="122" y="455"/>
                  <a:pt x="119" y="452"/>
                </a:cubicBezTo>
                <a:cubicBezTo>
                  <a:pt x="72" y="406"/>
                  <a:pt x="72" y="406"/>
                  <a:pt x="72" y="406"/>
                </a:cubicBezTo>
                <a:cubicBezTo>
                  <a:pt x="119" y="359"/>
                  <a:pt x="119" y="359"/>
                  <a:pt x="119" y="359"/>
                </a:cubicBezTo>
                <a:cubicBezTo>
                  <a:pt x="122" y="356"/>
                  <a:pt x="122" y="351"/>
                  <a:pt x="119" y="348"/>
                </a:cubicBezTo>
                <a:close/>
                <a:moveTo>
                  <a:pt x="332" y="509"/>
                </a:moveTo>
                <a:cubicBezTo>
                  <a:pt x="332" y="542"/>
                  <a:pt x="305" y="569"/>
                  <a:pt x="272" y="569"/>
                </a:cubicBezTo>
                <a:cubicBezTo>
                  <a:pt x="239" y="569"/>
                  <a:pt x="212" y="542"/>
                  <a:pt x="212" y="509"/>
                </a:cubicBezTo>
                <a:cubicBezTo>
                  <a:pt x="212" y="479"/>
                  <a:pt x="235" y="454"/>
                  <a:pt x="264" y="450"/>
                </a:cubicBezTo>
                <a:cubicBezTo>
                  <a:pt x="264" y="374"/>
                  <a:pt x="264" y="374"/>
                  <a:pt x="264" y="374"/>
                </a:cubicBezTo>
                <a:cubicBezTo>
                  <a:pt x="42" y="152"/>
                  <a:pt x="42" y="152"/>
                  <a:pt x="42" y="152"/>
                </a:cubicBezTo>
                <a:cubicBezTo>
                  <a:pt x="42" y="254"/>
                  <a:pt x="42" y="254"/>
                  <a:pt x="42" y="254"/>
                </a:cubicBezTo>
                <a:cubicBezTo>
                  <a:pt x="42" y="258"/>
                  <a:pt x="39" y="262"/>
                  <a:pt x="34" y="262"/>
                </a:cubicBezTo>
                <a:cubicBezTo>
                  <a:pt x="30" y="262"/>
                  <a:pt x="26" y="258"/>
                  <a:pt x="26" y="254"/>
                </a:cubicBezTo>
                <a:cubicBezTo>
                  <a:pt x="26" y="133"/>
                  <a:pt x="26" y="133"/>
                  <a:pt x="26" y="133"/>
                </a:cubicBezTo>
                <a:cubicBezTo>
                  <a:pt x="26" y="132"/>
                  <a:pt x="26" y="132"/>
                  <a:pt x="26" y="131"/>
                </a:cubicBezTo>
                <a:cubicBezTo>
                  <a:pt x="26" y="131"/>
                  <a:pt x="26" y="131"/>
                  <a:pt x="27" y="131"/>
                </a:cubicBezTo>
                <a:cubicBezTo>
                  <a:pt x="27" y="130"/>
                  <a:pt x="27" y="130"/>
                  <a:pt x="27" y="130"/>
                </a:cubicBezTo>
                <a:cubicBezTo>
                  <a:pt x="27" y="130"/>
                  <a:pt x="27" y="129"/>
                  <a:pt x="27" y="129"/>
                </a:cubicBezTo>
                <a:cubicBezTo>
                  <a:pt x="27" y="129"/>
                  <a:pt x="27" y="129"/>
                  <a:pt x="28" y="128"/>
                </a:cubicBezTo>
                <a:cubicBezTo>
                  <a:pt x="28" y="128"/>
                  <a:pt x="29" y="127"/>
                  <a:pt x="30" y="126"/>
                </a:cubicBezTo>
                <a:cubicBezTo>
                  <a:pt x="30" y="126"/>
                  <a:pt x="30" y="126"/>
                  <a:pt x="30" y="126"/>
                </a:cubicBezTo>
                <a:cubicBezTo>
                  <a:pt x="31" y="126"/>
                  <a:pt x="31" y="126"/>
                  <a:pt x="31" y="126"/>
                </a:cubicBezTo>
                <a:cubicBezTo>
                  <a:pt x="31" y="125"/>
                  <a:pt x="32" y="125"/>
                  <a:pt x="32" y="125"/>
                </a:cubicBezTo>
                <a:cubicBezTo>
                  <a:pt x="32" y="125"/>
                  <a:pt x="32" y="125"/>
                  <a:pt x="33" y="125"/>
                </a:cubicBezTo>
                <a:cubicBezTo>
                  <a:pt x="33" y="125"/>
                  <a:pt x="34" y="125"/>
                  <a:pt x="34" y="125"/>
                </a:cubicBezTo>
                <a:cubicBezTo>
                  <a:pt x="34" y="125"/>
                  <a:pt x="34" y="125"/>
                  <a:pt x="34" y="125"/>
                </a:cubicBezTo>
                <a:cubicBezTo>
                  <a:pt x="34" y="125"/>
                  <a:pt x="34" y="125"/>
                  <a:pt x="34" y="125"/>
                </a:cubicBezTo>
                <a:cubicBezTo>
                  <a:pt x="34" y="125"/>
                  <a:pt x="34" y="125"/>
                  <a:pt x="34" y="125"/>
                </a:cubicBezTo>
                <a:cubicBezTo>
                  <a:pt x="34" y="125"/>
                  <a:pt x="34" y="125"/>
                  <a:pt x="34" y="125"/>
                </a:cubicBezTo>
                <a:cubicBezTo>
                  <a:pt x="155" y="125"/>
                  <a:pt x="155" y="125"/>
                  <a:pt x="155" y="125"/>
                </a:cubicBezTo>
                <a:cubicBezTo>
                  <a:pt x="159" y="125"/>
                  <a:pt x="163" y="129"/>
                  <a:pt x="163" y="133"/>
                </a:cubicBezTo>
                <a:cubicBezTo>
                  <a:pt x="163" y="137"/>
                  <a:pt x="159" y="141"/>
                  <a:pt x="155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278" y="365"/>
                  <a:pt x="278" y="365"/>
                  <a:pt x="278" y="365"/>
                </a:cubicBezTo>
                <a:cubicBezTo>
                  <a:pt x="279" y="367"/>
                  <a:pt x="280" y="369"/>
                  <a:pt x="280" y="371"/>
                </a:cubicBezTo>
                <a:cubicBezTo>
                  <a:pt x="280" y="450"/>
                  <a:pt x="280" y="450"/>
                  <a:pt x="280" y="450"/>
                </a:cubicBezTo>
                <a:cubicBezTo>
                  <a:pt x="309" y="454"/>
                  <a:pt x="332" y="479"/>
                  <a:pt x="332" y="509"/>
                </a:cubicBezTo>
                <a:close/>
                <a:moveTo>
                  <a:pt x="316" y="509"/>
                </a:moveTo>
                <a:cubicBezTo>
                  <a:pt x="316" y="485"/>
                  <a:pt x="296" y="466"/>
                  <a:pt x="272" y="466"/>
                </a:cubicBezTo>
                <a:cubicBezTo>
                  <a:pt x="248" y="466"/>
                  <a:pt x="228" y="485"/>
                  <a:pt x="228" y="509"/>
                </a:cubicBezTo>
                <a:cubicBezTo>
                  <a:pt x="228" y="533"/>
                  <a:pt x="248" y="553"/>
                  <a:pt x="272" y="553"/>
                </a:cubicBezTo>
                <a:cubicBezTo>
                  <a:pt x="296" y="553"/>
                  <a:pt x="316" y="533"/>
                  <a:pt x="316" y="50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60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2" grpId="0" animBg="1"/>
      <p:bldP spid="3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CFDF"/>
            </a:gs>
            <a:gs pos="60000">
              <a:srgbClr val="409BC8"/>
            </a:gs>
            <a:gs pos="100000">
              <a:srgbClr val="5D7DD9"/>
            </a:gs>
          </a:gsLst>
          <a:lin ang="8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636242A3-B2ED-4813-99A9-568F0A6285BD}"/>
              </a:ext>
            </a:extLst>
          </p:cNvPr>
          <p:cNvSpPr/>
          <p:nvPr/>
        </p:nvSpPr>
        <p:spPr>
          <a:xfrm>
            <a:off x="829346" y="2668656"/>
            <a:ext cx="1520687" cy="1520687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706655-8C19-4DC4-9847-2F376629361A}"/>
              </a:ext>
            </a:extLst>
          </p:cNvPr>
          <p:cNvSpPr/>
          <p:nvPr/>
        </p:nvSpPr>
        <p:spPr>
          <a:xfrm>
            <a:off x="3055555" y="2920129"/>
            <a:ext cx="94773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3200" dirty="0">
                <a:solidFill>
                  <a:schemeClr val="bg1"/>
                </a:solidFill>
              </a:rPr>
              <a:t>Advanced </a:t>
            </a:r>
          </a:p>
          <a:p>
            <a:pPr marL="342900" indent="-342900"/>
            <a:r>
              <a:rPr lang="en-US" sz="3200" dirty="0">
                <a:solidFill>
                  <a:schemeClr val="bg1"/>
                </a:solidFill>
              </a:rPr>
              <a:t>Configurations</a:t>
            </a:r>
          </a:p>
        </p:txBody>
      </p:sp>
      <p:sp>
        <p:nvSpPr>
          <p:cNvPr id="10" name="Freeform 134">
            <a:extLst>
              <a:ext uri="{FF2B5EF4-FFF2-40B4-BE49-F238E27FC236}">
                <a16:creationId xmlns:a16="http://schemas.microsoft.com/office/drawing/2014/main" id="{EC201181-DAF9-4CE3-B5F3-ABEE6314A5BC}"/>
              </a:ext>
            </a:extLst>
          </p:cNvPr>
          <p:cNvSpPr>
            <a:spLocks noEditPoints="1"/>
          </p:cNvSpPr>
          <p:nvPr/>
        </p:nvSpPr>
        <p:spPr bwMode="auto">
          <a:xfrm>
            <a:off x="1292981" y="3117108"/>
            <a:ext cx="593415" cy="623780"/>
          </a:xfrm>
          <a:custGeom>
            <a:avLst/>
            <a:gdLst>
              <a:gd name="T0" fmla="*/ 63 w 574"/>
              <a:gd name="T1" fmla="*/ 361 h 605"/>
              <a:gd name="T2" fmla="*/ 56 w 574"/>
              <a:gd name="T3" fmla="*/ 239 h 605"/>
              <a:gd name="T4" fmla="*/ 49 w 574"/>
              <a:gd name="T5" fmla="*/ 361 h 605"/>
              <a:gd name="T6" fmla="*/ 0 w 574"/>
              <a:gd name="T7" fmla="*/ 368 h 605"/>
              <a:gd name="T8" fmla="*/ 7 w 574"/>
              <a:gd name="T9" fmla="*/ 484 h 605"/>
              <a:gd name="T10" fmla="*/ 49 w 574"/>
              <a:gd name="T11" fmla="*/ 598 h 605"/>
              <a:gd name="T12" fmla="*/ 63 w 574"/>
              <a:gd name="T13" fmla="*/ 598 h 605"/>
              <a:gd name="T14" fmla="*/ 105 w 574"/>
              <a:gd name="T15" fmla="*/ 484 h 605"/>
              <a:gd name="T16" fmla="*/ 112 w 574"/>
              <a:gd name="T17" fmla="*/ 368 h 605"/>
              <a:gd name="T18" fmla="*/ 98 w 574"/>
              <a:gd name="T19" fmla="*/ 470 h 605"/>
              <a:gd name="T20" fmla="*/ 14 w 574"/>
              <a:gd name="T21" fmla="*/ 375 h 605"/>
              <a:gd name="T22" fmla="*/ 98 w 574"/>
              <a:gd name="T23" fmla="*/ 470 h 605"/>
              <a:gd name="T24" fmla="*/ 217 w 574"/>
              <a:gd name="T25" fmla="*/ 224 h 605"/>
              <a:gd name="T26" fmla="*/ 210 w 574"/>
              <a:gd name="T27" fmla="*/ 103 h 605"/>
              <a:gd name="T28" fmla="*/ 203 w 574"/>
              <a:gd name="T29" fmla="*/ 224 h 605"/>
              <a:gd name="T30" fmla="*/ 154 w 574"/>
              <a:gd name="T31" fmla="*/ 231 h 605"/>
              <a:gd name="T32" fmla="*/ 161 w 574"/>
              <a:gd name="T33" fmla="*/ 348 h 605"/>
              <a:gd name="T34" fmla="*/ 203 w 574"/>
              <a:gd name="T35" fmla="*/ 462 h 605"/>
              <a:gd name="T36" fmla="*/ 217 w 574"/>
              <a:gd name="T37" fmla="*/ 462 h 605"/>
              <a:gd name="T38" fmla="*/ 259 w 574"/>
              <a:gd name="T39" fmla="*/ 348 h 605"/>
              <a:gd name="T40" fmla="*/ 266 w 574"/>
              <a:gd name="T41" fmla="*/ 231 h 605"/>
              <a:gd name="T42" fmla="*/ 252 w 574"/>
              <a:gd name="T43" fmla="*/ 334 h 605"/>
              <a:gd name="T44" fmla="*/ 168 w 574"/>
              <a:gd name="T45" fmla="*/ 238 h 605"/>
              <a:gd name="T46" fmla="*/ 252 w 574"/>
              <a:gd name="T47" fmla="*/ 334 h 605"/>
              <a:gd name="T48" fmla="*/ 371 w 574"/>
              <a:gd name="T49" fmla="*/ 279 h 605"/>
              <a:gd name="T50" fmla="*/ 364 w 574"/>
              <a:gd name="T51" fmla="*/ 158 h 605"/>
              <a:gd name="T52" fmla="*/ 357 w 574"/>
              <a:gd name="T53" fmla="*/ 279 h 605"/>
              <a:gd name="T54" fmla="*/ 308 w 574"/>
              <a:gd name="T55" fmla="*/ 286 h 605"/>
              <a:gd name="T56" fmla="*/ 315 w 574"/>
              <a:gd name="T57" fmla="*/ 402 h 605"/>
              <a:gd name="T58" fmla="*/ 357 w 574"/>
              <a:gd name="T59" fmla="*/ 516 h 605"/>
              <a:gd name="T60" fmla="*/ 371 w 574"/>
              <a:gd name="T61" fmla="*/ 516 h 605"/>
              <a:gd name="T62" fmla="*/ 413 w 574"/>
              <a:gd name="T63" fmla="*/ 402 h 605"/>
              <a:gd name="T64" fmla="*/ 420 w 574"/>
              <a:gd name="T65" fmla="*/ 286 h 605"/>
              <a:gd name="T66" fmla="*/ 406 w 574"/>
              <a:gd name="T67" fmla="*/ 388 h 605"/>
              <a:gd name="T68" fmla="*/ 322 w 574"/>
              <a:gd name="T69" fmla="*/ 293 h 605"/>
              <a:gd name="T70" fmla="*/ 406 w 574"/>
              <a:gd name="T71" fmla="*/ 388 h 605"/>
              <a:gd name="T72" fmla="*/ 525 w 574"/>
              <a:gd name="T73" fmla="*/ 121 h 605"/>
              <a:gd name="T74" fmla="*/ 518 w 574"/>
              <a:gd name="T75" fmla="*/ 0 h 605"/>
              <a:gd name="T76" fmla="*/ 511 w 574"/>
              <a:gd name="T77" fmla="*/ 121 h 605"/>
              <a:gd name="T78" fmla="*/ 462 w 574"/>
              <a:gd name="T79" fmla="*/ 128 h 605"/>
              <a:gd name="T80" fmla="*/ 469 w 574"/>
              <a:gd name="T81" fmla="*/ 245 h 605"/>
              <a:gd name="T82" fmla="*/ 511 w 574"/>
              <a:gd name="T83" fmla="*/ 359 h 605"/>
              <a:gd name="T84" fmla="*/ 525 w 574"/>
              <a:gd name="T85" fmla="*/ 359 h 605"/>
              <a:gd name="T86" fmla="*/ 567 w 574"/>
              <a:gd name="T87" fmla="*/ 245 h 605"/>
              <a:gd name="T88" fmla="*/ 574 w 574"/>
              <a:gd name="T89" fmla="*/ 128 h 605"/>
              <a:gd name="T90" fmla="*/ 560 w 574"/>
              <a:gd name="T91" fmla="*/ 231 h 605"/>
              <a:gd name="T92" fmla="*/ 476 w 574"/>
              <a:gd name="T93" fmla="*/ 135 h 605"/>
              <a:gd name="T94" fmla="*/ 560 w 574"/>
              <a:gd name="T95" fmla="*/ 231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74" h="605">
                <a:moveTo>
                  <a:pt x="105" y="361"/>
                </a:moveTo>
                <a:cubicBezTo>
                  <a:pt x="63" y="361"/>
                  <a:pt x="63" y="361"/>
                  <a:pt x="63" y="361"/>
                </a:cubicBezTo>
                <a:cubicBezTo>
                  <a:pt x="63" y="246"/>
                  <a:pt x="63" y="246"/>
                  <a:pt x="63" y="246"/>
                </a:cubicBezTo>
                <a:cubicBezTo>
                  <a:pt x="63" y="243"/>
                  <a:pt x="60" y="239"/>
                  <a:pt x="56" y="239"/>
                </a:cubicBezTo>
                <a:cubicBezTo>
                  <a:pt x="52" y="239"/>
                  <a:pt x="49" y="243"/>
                  <a:pt x="49" y="246"/>
                </a:cubicBezTo>
                <a:cubicBezTo>
                  <a:pt x="49" y="361"/>
                  <a:pt x="49" y="361"/>
                  <a:pt x="49" y="361"/>
                </a:cubicBezTo>
                <a:cubicBezTo>
                  <a:pt x="7" y="361"/>
                  <a:pt x="7" y="361"/>
                  <a:pt x="7" y="361"/>
                </a:cubicBezTo>
                <a:cubicBezTo>
                  <a:pt x="3" y="361"/>
                  <a:pt x="0" y="364"/>
                  <a:pt x="0" y="368"/>
                </a:cubicBezTo>
                <a:cubicBezTo>
                  <a:pt x="0" y="477"/>
                  <a:pt x="0" y="477"/>
                  <a:pt x="0" y="477"/>
                </a:cubicBezTo>
                <a:cubicBezTo>
                  <a:pt x="0" y="481"/>
                  <a:pt x="3" y="484"/>
                  <a:pt x="7" y="484"/>
                </a:cubicBezTo>
                <a:cubicBezTo>
                  <a:pt x="49" y="484"/>
                  <a:pt x="49" y="484"/>
                  <a:pt x="49" y="484"/>
                </a:cubicBezTo>
                <a:cubicBezTo>
                  <a:pt x="49" y="598"/>
                  <a:pt x="49" y="598"/>
                  <a:pt x="49" y="598"/>
                </a:cubicBezTo>
                <a:cubicBezTo>
                  <a:pt x="49" y="602"/>
                  <a:pt x="52" y="605"/>
                  <a:pt x="56" y="605"/>
                </a:cubicBezTo>
                <a:cubicBezTo>
                  <a:pt x="60" y="605"/>
                  <a:pt x="63" y="602"/>
                  <a:pt x="63" y="598"/>
                </a:cubicBezTo>
                <a:cubicBezTo>
                  <a:pt x="63" y="484"/>
                  <a:pt x="63" y="484"/>
                  <a:pt x="63" y="484"/>
                </a:cubicBezTo>
                <a:cubicBezTo>
                  <a:pt x="105" y="484"/>
                  <a:pt x="105" y="484"/>
                  <a:pt x="105" y="484"/>
                </a:cubicBezTo>
                <a:cubicBezTo>
                  <a:pt x="109" y="484"/>
                  <a:pt x="112" y="481"/>
                  <a:pt x="112" y="477"/>
                </a:cubicBezTo>
                <a:cubicBezTo>
                  <a:pt x="112" y="368"/>
                  <a:pt x="112" y="368"/>
                  <a:pt x="112" y="368"/>
                </a:cubicBezTo>
                <a:cubicBezTo>
                  <a:pt x="112" y="364"/>
                  <a:pt x="109" y="361"/>
                  <a:pt x="105" y="361"/>
                </a:cubicBezTo>
                <a:close/>
                <a:moveTo>
                  <a:pt x="98" y="470"/>
                </a:moveTo>
                <a:cubicBezTo>
                  <a:pt x="14" y="470"/>
                  <a:pt x="14" y="470"/>
                  <a:pt x="14" y="470"/>
                </a:cubicBezTo>
                <a:cubicBezTo>
                  <a:pt x="14" y="375"/>
                  <a:pt x="14" y="375"/>
                  <a:pt x="14" y="375"/>
                </a:cubicBezTo>
                <a:cubicBezTo>
                  <a:pt x="98" y="375"/>
                  <a:pt x="98" y="375"/>
                  <a:pt x="98" y="375"/>
                </a:cubicBezTo>
                <a:lnTo>
                  <a:pt x="98" y="470"/>
                </a:lnTo>
                <a:close/>
                <a:moveTo>
                  <a:pt x="259" y="224"/>
                </a:moveTo>
                <a:cubicBezTo>
                  <a:pt x="217" y="224"/>
                  <a:pt x="217" y="224"/>
                  <a:pt x="217" y="224"/>
                </a:cubicBezTo>
                <a:cubicBezTo>
                  <a:pt x="217" y="110"/>
                  <a:pt x="217" y="110"/>
                  <a:pt x="217" y="110"/>
                </a:cubicBezTo>
                <a:cubicBezTo>
                  <a:pt x="217" y="106"/>
                  <a:pt x="214" y="103"/>
                  <a:pt x="210" y="103"/>
                </a:cubicBezTo>
                <a:cubicBezTo>
                  <a:pt x="206" y="103"/>
                  <a:pt x="203" y="106"/>
                  <a:pt x="203" y="110"/>
                </a:cubicBezTo>
                <a:cubicBezTo>
                  <a:pt x="203" y="224"/>
                  <a:pt x="203" y="224"/>
                  <a:pt x="203" y="224"/>
                </a:cubicBezTo>
                <a:cubicBezTo>
                  <a:pt x="161" y="224"/>
                  <a:pt x="161" y="224"/>
                  <a:pt x="161" y="224"/>
                </a:cubicBezTo>
                <a:cubicBezTo>
                  <a:pt x="157" y="224"/>
                  <a:pt x="154" y="227"/>
                  <a:pt x="154" y="231"/>
                </a:cubicBezTo>
                <a:cubicBezTo>
                  <a:pt x="154" y="341"/>
                  <a:pt x="154" y="341"/>
                  <a:pt x="154" y="341"/>
                </a:cubicBezTo>
                <a:cubicBezTo>
                  <a:pt x="154" y="344"/>
                  <a:pt x="157" y="348"/>
                  <a:pt x="161" y="348"/>
                </a:cubicBezTo>
                <a:cubicBezTo>
                  <a:pt x="203" y="348"/>
                  <a:pt x="203" y="348"/>
                  <a:pt x="203" y="348"/>
                </a:cubicBezTo>
                <a:cubicBezTo>
                  <a:pt x="203" y="462"/>
                  <a:pt x="203" y="462"/>
                  <a:pt x="203" y="462"/>
                </a:cubicBezTo>
                <a:cubicBezTo>
                  <a:pt x="203" y="466"/>
                  <a:pt x="206" y="469"/>
                  <a:pt x="210" y="469"/>
                </a:cubicBezTo>
                <a:cubicBezTo>
                  <a:pt x="214" y="469"/>
                  <a:pt x="217" y="466"/>
                  <a:pt x="217" y="462"/>
                </a:cubicBezTo>
                <a:cubicBezTo>
                  <a:pt x="217" y="348"/>
                  <a:pt x="217" y="348"/>
                  <a:pt x="217" y="348"/>
                </a:cubicBezTo>
                <a:cubicBezTo>
                  <a:pt x="259" y="348"/>
                  <a:pt x="259" y="348"/>
                  <a:pt x="259" y="348"/>
                </a:cubicBezTo>
                <a:cubicBezTo>
                  <a:pt x="263" y="348"/>
                  <a:pt x="266" y="344"/>
                  <a:pt x="266" y="341"/>
                </a:cubicBezTo>
                <a:cubicBezTo>
                  <a:pt x="266" y="231"/>
                  <a:pt x="266" y="231"/>
                  <a:pt x="266" y="231"/>
                </a:cubicBezTo>
                <a:cubicBezTo>
                  <a:pt x="266" y="227"/>
                  <a:pt x="263" y="224"/>
                  <a:pt x="259" y="224"/>
                </a:cubicBezTo>
                <a:close/>
                <a:moveTo>
                  <a:pt x="252" y="334"/>
                </a:moveTo>
                <a:cubicBezTo>
                  <a:pt x="168" y="334"/>
                  <a:pt x="168" y="334"/>
                  <a:pt x="168" y="334"/>
                </a:cubicBezTo>
                <a:cubicBezTo>
                  <a:pt x="168" y="238"/>
                  <a:pt x="168" y="238"/>
                  <a:pt x="168" y="238"/>
                </a:cubicBezTo>
                <a:cubicBezTo>
                  <a:pt x="252" y="238"/>
                  <a:pt x="252" y="238"/>
                  <a:pt x="252" y="238"/>
                </a:cubicBezTo>
                <a:lnTo>
                  <a:pt x="252" y="334"/>
                </a:lnTo>
                <a:close/>
                <a:moveTo>
                  <a:pt x="413" y="279"/>
                </a:moveTo>
                <a:cubicBezTo>
                  <a:pt x="371" y="279"/>
                  <a:pt x="371" y="279"/>
                  <a:pt x="371" y="279"/>
                </a:cubicBezTo>
                <a:cubicBezTo>
                  <a:pt x="371" y="165"/>
                  <a:pt x="371" y="165"/>
                  <a:pt x="371" y="165"/>
                </a:cubicBezTo>
                <a:cubicBezTo>
                  <a:pt x="371" y="161"/>
                  <a:pt x="368" y="158"/>
                  <a:pt x="364" y="158"/>
                </a:cubicBezTo>
                <a:cubicBezTo>
                  <a:pt x="360" y="158"/>
                  <a:pt x="357" y="161"/>
                  <a:pt x="357" y="165"/>
                </a:cubicBezTo>
                <a:cubicBezTo>
                  <a:pt x="357" y="279"/>
                  <a:pt x="357" y="279"/>
                  <a:pt x="357" y="279"/>
                </a:cubicBezTo>
                <a:cubicBezTo>
                  <a:pt x="315" y="279"/>
                  <a:pt x="315" y="279"/>
                  <a:pt x="315" y="279"/>
                </a:cubicBezTo>
                <a:cubicBezTo>
                  <a:pt x="311" y="279"/>
                  <a:pt x="308" y="282"/>
                  <a:pt x="308" y="286"/>
                </a:cubicBezTo>
                <a:cubicBezTo>
                  <a:pt x="308" y="395"/>
                  <a:pt x="308" y="395"/>
                  <a:pt x="308" y="395"/>
                </a:cubicBezTo>
                <a:cubicBezTo>
                  <a:pt x="308" y="399"/>
                  <a:pt x="311" y="402"/>
                  <a:pt x="315" y="402"/>
                </a:cubicBezTo>
                <a:cubicBezTo>
                  <a:pt x="357" y="402"/>
                  <a:pt x="357" y="402"/>
                  <a:pt x="357" y="402"/>
                </a:cubicBezTo>
                <a:cubicBezTo>
                  <a:pt x="357" y="516"/>
                  <a:pt x="357" y="516"/>
                  <a:pt x="357" y="516"/>
                </a:cubicBezTo>
                <a:cubicBezTo>
                  <a:pt x="357" y="520"/>
                  <a:pt x="360" y="523"/>
                  <a:pt x="364" y="523"/>
                </a:cubicBezTo>
                <a:cubicBezTo>
                  <a:pt x="368" y="523"/>
                  <a:pt x="371" y="520"/>
                  <a:pt x="371" y="516"/>
                </a:cubicBezTo>
                <a:cubicBezTo>
                  <a:pt x="371" y="402"/>
                  <a:pt x="371" y="402"/>
                  <a:pt x="371" y="402"/>
                </a:cubicBezTo>
                <a:cubicBezTo>
                  <a:pt x="413" y="402"/>
                  <a:pt x="413" y="402"/>
                  <a:pt x="413" y="402"/>
                </a:cubicBezTo>
                <a:cubicBezTo>
                  <a:pt x="417" y="402"/>
                  <a:pt x="420" y="399"/>
                  <a:pt x="420" y="395"/>
                </a:cubicBezTo>
                <a:cubicBezTo>
                  <a:pt x="420" y="286"/>
                  <a:pt x="420" y="286"/>
                  <a:pt x="420" y="286"/>
                </a:cubicBezTo>
                <a:cubicBezTo>
                  <a:pt x="420" y="282"/>
                  <a:pt x="417" y="279"/>
                  <a:pt x="413" y="279"/>
                </a:cubicBezTo>
                <a:close/>
                <a:moveTo>
                  <a:pt x="406" y="388"/>
                </a:moveTo>
                <a:cubicBezTo>
                  <a:pt x="322" y="388"/>
                  <a:pt x="322" y="388"/>
                  <a:pt x="322" y="388"/>
                </a:cubicBezTo>
                <a:cubicBezTo>
                  <a:pt x="322" y="293"/>
                  <a:pt x="322" y="293"/>
                  <a:pt x="322" y="293"/>
                </a:cubicBezTo>
                <a:cubicBezTo>
                  <a:pt x="406" y="293"/>
                  <a:pt x="406" y="293"/>
                  <a:pt x="406" y="293"/>
                </a:cubicBezTo>
                <a:lnTo>
                  <a:pt x="406" y="388"/>
                </a:lnTo>
                <a:close/>
                <a:moveTo>
                  <a:pt x="567" y="121"/>
                </a:moveTo>
                <a:cubicBezTo>
                  <a:pt x="525" y="121"/>
                  <a:pt x="525" y="121"/>
                  <a:pt x="525" y="121"/>
                </a:cubicBezTo>
                <a:cubicBezTo>
                  <a:pt x="525" y="7"/>
                  <a:pt x="525" y="7"/>
                  <a:pt x="525" y="7"/>
                </a:cubicBezTo>
                <a:cubicBezTo>
                  <a:pt x="525" y="3"/>
                  <a:pt x="522" y="0"/>
                  <a:pt x="518" y="0"/>
                </a:cubicBezTo>
                <a:cubicBezTo>
                  <a:pt x="514" y="0"/>
                  <a:pt x="511" y="3"/>
                  <a:pt x="511" y="7"/>
                </a:cubicBezTo>
                <a:cubicBezTo>
                  <a:pt x="511" y="121"/>
                  <a:pt x="511" y="121"/>
                  <a:pt x="511" y="121"/>
                </a:cubicBezTo>
                <a:cubicBezTo>
                  <a:pt x="469" y="121"/>
                  <a:pt x="469" y="121"/>
                  <a:pt x="469" y="121"/>
                </a:cubicBezTo>
                <a:cubicBezTo>
                  <a:pt x="465" y="121"/>
                  <a:pt x="462" y="125"/>
                  <a:pt x="462" y="128"/>
                </a:cubicBezTo>
                <a:cubicBezTo>
                  <a:pt x="462" y="238"/>
                  <a:pt x="462" y="238"/>
                  <a:pt x="462" y="238"/>
                </a:cubicBezTo>
                <a:cubicBezTo>
                  <a:pt x="462" y="241"/>
                  <a:pt x="465" y="245"/>
                  <a:pt x="469" y="245"/>
                </a:cubicBezTo>
                <a:cubicBezTo>
                  <a:pt x="511" y="245"/>
                  <a:pt x="511" y="245"/>
                  <a:pt x="511" y="245"/>
                </a:cubicBezTo>
                <a:cubicBezTo>
                  <a:pt x="511" y="359"/>
                  <a:pt x="511" y="359"/>
                  <a:pt x="511" y="359"/>
                </a:cubicBezTo>
                <a:cubicBezTo>
                  <a:pt x="511" y="363"/>
                  <a:pt x="514" y="366"/>
                  <a:pt x="518" y="366"/>
                </a:cubicBezTo>
                <a:cubicBezTo>
                  <a:pt x="522" y="366"/>
                  <a:pt x="525" y="363"/>
                  <a:pt x="525" y="359"/>
                </a:cubicBezTo>
                <a:cubicBezTo>
                  <a:pt x="525" y="245"/>
                  <a:pt x="525" y="245"/>
                  <a:pt x="525" y="245"/>
                </a:cubicBezTo>
                <a:cubicBezTo>
                  <a:pt x="567" y="245"/>
                  <a:pt x="567" y="245"/>
                  <a:pt x="567" y="245"/>
                </a:cubicBezTo>
                <a:cubicBezTo>
                  <a:pt x="571" y="245"/>
                  <a:pt x="574" y="241"/>
                  <a:pt x="574" y="238"/>
                </a:cubicBezTo>
                <a:cubicBezTo>
                  <a:pt x="574" y="128"/>
                  <a:pt x="574" y="128"/>
                  <a:pt x="574" y="128"/>
                </a:cubicBezTo>
                <a:cubicBezTo>
                  <a:pt x="574" y="125"/>
                  <a:pt x="571" y="121"/>
                  <a:pt x="567" y="121"/>
                </a:cubicBezTo>
                <a:close/>
                <a:moveTo>
                  <a:pt x="560" y="231"/>
                </a:moveTo>
                <a:cubicBezTo>
                  <a:pt x="476" y="231"/>
                  <a:pt x="476" y="231"/>
                  <a:pt x="476" y="231"/>
                </a:cubicBezTo>
                <a:cubicBezTo>
                  <a:pt x="476" y="135"/>
                  <a:pt x="476" y="135"/>
                  <a:pt x="476" y="135"/>
                </a:cubicBezTo>
                <a:cubicBezTo>
                  <a:pt x="560" y="135"/>
                  <a:pt x="560" y="135"/>
                  <a:pt x="560" y="135"/>
                </a:cubicBezTo>
                <a:lnTo>
                  <a:pt x="560" y="2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94E6D0C6-B547-40F7-A75A-0394B9DD8F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878" y="831824"/>
            <a:ext cx="9796229" cy="5194351"/>
          </a:xfrm>
          <a:prstGeom prst="rect">
            <a:avLst/>
          </a:prstGeom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6F96F3BA-3FB9-4121-835C-90DCD9F9049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878" y="831824"/>
            <a:ext cx="9786608" cy="5194351"/>
          </a:xfrm>
          <a:prstGeom prst="rect">
            <a:avLst/>
          </a:prstGeom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FAA680E7-4385-4CC8-9F48-8673CFAE330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993" y="831823"/>
            <a:ext cx="9796228" cy="5194351"/>
          </a:xfrm>
          <a:prstGeom prst="rect">
            <a:avLst/>
          </a:prstGeom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D5705533-533E-0249-AA49-C63A4629F65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878" y="831824"/>
            <a:ext cx="9796226" cy="519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44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CFDF"/>
            </a:gs>
            <a:gs pos="60000">
              <a:srgbClr val="409BC8"/>
            </a:gs>
            <a:gs pos="100000">
              <a:srgbClr val="5D7DD9"/>
            </a:gs>
          </a:gsLst>
          <a:lin ang="8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636242A3-B2ED-4813-99A9-568F0A6285BD}"/>
              </a:ext>
            </a:extLst>
          </p:cNvPr>
          <p:cNvSpPr/>
          <p:nvPr/>
        </p:nvSpPr>
        <p:spPr>
          <a:xfrm>
            <a:off x="1415082" y="2668656"/>
            <a:ext cx="1520687" cy="1520687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706655-8C19-4DC4-9847-2F376629361A}"/>
              </a:ext>
            </a:extLst>
          </p:cNvPr>
          <p:cNvSpPr/>
          <p:nvPr/>
        </p:nvSpPr>
        <p:spPr>
          <a:xfrm>
            <a:off x="3106355" y="2960292"/>
            <a:ext cx="94773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3200" dirty="0">
                <a:solidFill>
                  <a:schemeClr val="bg1"/>
                </a:solidFill>
              </a:rPr>
              <a:t>Expanded User</a:t>
            </a:r>
          </a:p>
          <a:p>
            <a:pPr marL="342900" indent="-342900"/>
            <a:r>
              <a:rPr lang="en-US" sz="3200" dirty="0">
                <a:solidFill>
                  <a:schemeClr val="bg1"/>
                </a:solidFill>
              </a:rPr>
              <a:t>Access Point</a:t>
            </a:r>
          </a:p>
        </p:txBody>
      </p:sp>
      <p:sp>
        <p:nvSpPr>
          <p:cNvPr id="8" name="Freeform 133">
            <a:extLst>
              <a:ext uri="{FF2B5EF4-FFF2-40B4-BE49-F238E27FC236}">
                <a16:creationId xmlns:a16="http://schemas.microsoft.com/office/drawing/2014/main" id="{6EFE1B65-20EA-4B2D-ABDC-A00A4C434351}"/>
              </a:ext>
            </a:extLst>
          </p:cNvPr>
          <p:cNvSpPr>
            <a:spLocks noEditPoints="1"/>
          </p:cNvSpPr>
          <p:nvPr/>
        </p:nvSpPr>
        <p:spPr bwMode="auto">
          <a:xfrm>
            <a:off x="1899912" y="3151992"/>
            <a:ext cx="551025" cy="554013"/>
          </a:xfrm>
          <a:custGeom>
            <a:avLst/>
            <a:gdLst>
              <a:gd name="T0" fmla="*/ 534 w 534"/>
              <a:gd name="T1" fmla="*/ 211 h 536"/>
              <a:gd name="T2" fmla="*/ 533 w 534"/>
              <a:gd name="T3" fmla="*/ 209 h 536"/>
              <a:gd name="T4" fmla="*/ 532 w 534"/>
              <a:gd name="T5" fmla="*/ 208 h 536"/>
              <a:gd name="T6" fmla="*/ 532 w 534"/>
              <a:gd name="T7" fmla="*/ 207 h 536"/>
              <a:gd name="T8" fmla="*/ 531 w 534"/>
              <a:gd name="T9" fmla="*/ 207 h 536"/>
              <a:gd name="T10" fmla="*/ 465 w 534"/>
              <a:gd name="T11" fmla="*/ 93 h 536"/>
              <a:gd name="T12" fmla="*/ 391 w 534"/>
              <a:gd name="T13" fmla="*/ 86 h 536"/>
              <a:gd name="T14" fmla="*/ 219 w 534"/>
              <a:gd name="T15" fmla="*/ 23 h 536"/>
              <a:gd name="T16" fmla="*/ 76 w 534"/>
              <a:gd name="T17" fmla="*/ 86 h 536"/>
              <a:gd name="T18" fmla="*/ 69 w 534"/>
              <a:gd name="T19" fmla="*/ 150 h 536"/>
              <a:gd name="T20" fmla="*/ 2 w 534"/>
              <a:gd name="T21" fmla="*/ 207 h 536"/>
              <a:gd name="T22" fmla="*/ 1 w 534"/>
              <a:gd name="T23" fmla="*/ 208 h 536"/>
              <a:gd name="T24" fmla="*/ 1 w 534"/>
              <a:gd name="T25" fmla="*/ 209 h 536"/>
              <a:gd name="T26" fmla="*/ 0 w 534"/>
              <a:gd name="T27" fmla="*/ 210 h 536"/>
              <a:gd name="T28" fmla="*/ 0 w 534"/>
              <a:gd name="T29" fmla="*/ 212 h 536"/>
              <a:gd name="T30" fmla="*/ 0 w 534"/>
              <a:gd name="T31" fmla="*/ 529 h 536"/>
              <a:gd name="T32" fmla="*/ 527 w 534"/>
              <a:gd name="T33" fmla="*/ 536 h 536"/>
              <a:gd name="T34" fmla="*/ 534 w 534"/>
              <a:gd name="T35" fmla="*/ 212 h 536"/>
              <a:gd name="T36" fmla="*/ 520 w 534"/>
              <a:gd name="T37" fmla="*/ 227 h 536"/>
              <a:gd name="T38" fmla="*/ 373 w 534"/>
              <a:gd name="T39" fmla="*/ 352 h 536"/>
              <a:gd name="T40" fmla="*/ 516 w 534"/>
              <a:gd name="T41" fmla="*/ 212 h 536"/>
              <a:gd name="T42" fmla="*/ 465 w 534"/>
              <a:gd name="T43" fmla="*/ 168 h 536"/>
              <a:gd name="T44" fmla="*/ 228 w 534"/>
              <a:gd name="T45" fmla="*/ 33 h 536"/>
              <a:gd name="T46" fmla="*/ 369 w 534"/>
              <a:gd name="T47" fmla="*/ 86 h 536"/>
              <a:gd name="T48" fmla="*/ 228 w 534"/>
              <a:gd name="T49" fmla="*/ 33 h 536"/>
              <a:gd name="T50" fmla="*/ 451 w 534"/>
              <a:gd name="T51" fmla="*/ 267 h 536"/>
              <a:gd name="T52" fmla="*/ 316 w 534"/>
              <a:gd name="T53" fmla="*/ 303 h 536"/>
              <a:gd name="T54" fmla="*/ 171 w 534"/>
              <a:gd name="T55" fmla="*/ 344 h 536"/>
              <a:gd name="T56" fmla="*/ 83 w 534"/>
              <a:gd name="T57" fmla="*/ 100 h 536"/>
              <a:gd name="T58" fmla="*/ 14 w 534"/>
              <a:gd name="T59" fmla="*/ 227 h 536"/>
              <a:gd name="T60" fmla="*/ 14 w 534"/>
              <a:gd name="T61" fmla="*/ 477 h 536"/>
              <a:gd name="T62" fmla="*/ 69 w 534"/>
              <a:gd name="T63" fmla="*/ 256 h 536"/>
              <a:gd name="T64" fmla="*/ 69 w 534"/>
              <a:gd name="T65" fmla="*/ 169 h 536"/>
              <a:gd name="T66" fmla="*/ 14 w 534"/>
              <a:gd name="T67" fmla="*/ 522 h 536"/>
              <a:gd name="T68" fmla="*/ 228 w 534"/>
              <a:gd name="T69" fmla="*/ 314 h 536"/>
              <a:gd name="T70" fmla="*/ 520 w 534"/>
              <a:gd name="T71" fmla="*/ 496 h 536"/>
              <a:gd name="T72" fmla="*/ 14 w 534"/>
              <a:gd name="T73" fmla="*/ 522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34" h="536">
                <a:moveTo>
                  <a:pt x="534" y="212"/>
                </a:moveTo>
                <a:cubicBezTo>
                  <a:pt x="534" y="211"/>
                  <a:pt x="534" y="211"/>
                  <a:pt x="534" y="211"/>
                </a:cubicBezTo>
                <a:cubicBezTo>
                  <a:pt x="533" y="211"/>
                  <a:pt x="533" y="210"/>
                  <a:pt x="533" y="210"/>
                </a:cubicBezTo>
                <a:cubicBezTo>
                  <a:pt x="533" y="210"/>
                  <a:pt x="533" y="210"/>
                  <a:pt x="533" y="209"/>
                </a:cubicBezTo>
                <a:cubicBezTo>
                  <a:pt x="533" y="209"/>
                  <a:pt x="533" y="209"/>
                  <a:pt x="533" y="209"/>
                </a:cubicBezTo>
                <a:cubicBezTo>
                  <a:pt x="533" y="209"/>
                  <a:pt x="533" y="208"/>
                  <a:pt x="532" y="208"/>
                </a:cubicBezTo>
                <a:cubicBezTo>
                  <a:pt x="532" y="208"/>
                  <a:pt x="532" y="208"/>
                  <a:pt x="532" y="208"/>
                </a:cubicBezTo>
                <a:cubicBezTo>
                  <a:pt x="532" y="208"/>
                  <a:pt x="532" y="207"/>
                  <a:pt x="532" y="207"/>
                </a:cubicBezTo>
                <a:cubicBezTo>
                  <a:pt x="532" y="207"/>
                  <a:pt x="532" y="207"/>
                  <a:pt x="532" y="207"/>
                </a:cubicBezTo>
                <a:cubicBezTo>
                  <a:pt x="531" y="207"/>
                  <a:pt x="531" y="207"/>
                  <a:pt x="531" y="207"/>
                </a:cubicBezTo>
                <a:cubicBezTo>
                  <a:pt x="465" y="150"/>
                  <a:pt x="465" y="150"/>
                  <a:pt x="465" y="150"/>
                </a:cubicBezTo>
                <a:cubicBezTo>
                  <a:pt x="465" y="93"/>
                  <a:pt x="465" y="93"/>
                  <a:pt x="465" y="93"/>
                </a:cubicBezTo>
                <a:cubicBezTo>
                  <a:pt x="465" y="89"/>
                  <a:pt x="461" y="86"/>
                  <a:pt x="458" y="86"/>
                </a:cubicBezTo>
                <a:cubicBezTo>
                  <a:pt x="391" y="86"/>
                  <a:pt x="391" y="86"/>
                  <a:pt x="391" y="86"/>
                </a:cubicBezTo>
                <a:cubicBezTo>
                  <a:pt x="316" y="23"/>
                  <a:pt x="316" y="23"/>
                  <a:pt x="316" y="23"/>
                </a:cubicBezTo>
                <a:cubicBezTo>
                  <a:pt x="289" y="0"/>
                  <a:pt x="246" y="0"/>
                  <a:pt x="219" y="23"/>
                </a:cubicBezTo>
                <a:cubicBezTo>
                  <a:pt x="144" y="86"/>
                  <a:pt x="144" y="86"/>
                  <a:pt x="144" y="86"/>
                </a:cubicBezTo>
                <a:cubicBezTo>
                  <a:pt x="76" y="86"/>
                  <a:pt x="76" y="86"/>
                  <a:pt x="76" y="86"/>
                </a:cubicBezTo>
                <a:cubicBezTo>
                  <a:pt x="72" y="86"/>
                  <a:pt x="69" y="89"/>
                  <a:pt x="69" y="93"/>
                </a:cubicBezTo>
                <a:cubicBezTo>
                  <a:pt x="69" y="150"/>
                  <a:pt x="69" y="150"/>
                  <a:pt x="69" y="150"/>
                </a:cubicBezTo>
                <a:cubicBezTo>
                  <a:pt x="2" y="207"/>
                  <a:pt x="2" y="207"/>
                  <a:pt x="2" y="207"/>
                </a:cubicBezTo>
                <a:cubicBezTo>
                  <a:pt x="2" y="207"/>
                  <a:pt x="2" y="207"/>
                  <a:pt x="2" y="207"/>
                </a:cubicBezTo>
                <a:cubicBezTo>
                  <a:pt x="2" y="207"/>
                  <a:pt x="2" y="207"/>
                  <a:pt x="1" y="207"/>
                </a:cubicBezTo>
                <a:cubicBezTo>
                  <a:pt x="1" y="207"/>
                  <a:pt x="1" y="208"/>
                  <a:pt x="1" y="208"/>
                </a:cubicBezTo>
                <a:cubicBezTo>
                  <a:pt x="1" y="208"/>
                  <a:pt x="1" y="208"/>
                  <a:pt x="1" y="208"/>
                </a:cubicBezTo>
                <a:cubicBezTo>
                  <a:pt x="1" y="208"/>
                  <a:pt x="1" y="209"/>
                  <a:pt x="1" y="209"/>
                </a:cubicBezTo>
                <a:cubicBezTo>
                  <a:pt x="0" y="209"/>
                  <a:pt x="0" y="209"/>
                  <a:pt x="0" y="209"/>
                </a:cubicBezTo>
                <a:cubicBezTo>
                  <a:pt x="0" y="210"/>
                  <a:pt x="0" y="210"/>
                  <a:pt x="0" y="210"/>
                </a:cubicBezTo>
                <a:cubicBezTo>
                  <a:pt x="0" y="210"/>
                  <a:pt x="0" y="211"/>
                  <a:pt x="0" y="211"/>
                </a:cubicBezTo>
                <a:cubicBezTo>
                  <a:pt x="0" y="211"/>
                  <a:pt x="0" y="211"/>
                  <a:pt x="0" y="212"/>
                </a:cubicBezTo>
                <a:cubicBezTo>
                  <a:pt x="0" y="212"/>
                  <a:pt x="0" y="212"/>
                  <a:pt x="0" y="212"/>
                </a:cubicBezTo>
                <a:cubicBezTo>
                  <a:pt x="0" y="529"/>
                  <a:pt x="0" y="529"/>
                  <a:pt x="0" y="529"/>
                </a:cubicBezTo>
                <a:cubicBezTo>
                  <a:pt x="0" y="533"/>
                  <a:pt x="3" y="536"/>
                  <a:pt x="7" y="536"/>
                </a:cubicBezTo>
                <a:cubicBezTo>
                  <a:pt x="527" y="536"/>
                  <a:pt x="527" y="536"/>
                  <a:pt x="527" y="536"/>
                </a:cubicBezTo>
                <a:cubicBezTo>
                  <a:pt x="530" y="536"/>
                  <a:pt x="534" y="533"/>
                  <a:pt x="534" y="529"/>
                </a:cubicBezTo>
                <a:cubicBezTo>
                  <a:pt x="534" y="212"/>
                  <a:pt x="534" y="212"/>
                  <a:pt x="534" y="212"/>
                </a:cubicBezTo>
                <a:cubicBezTo>
                  <a:pt x="534" y="212"/>
                  <a:pt x="534" y="212"/>
                  <a:pt x="534" y="212"/>
                </a:cubicBezTo>
                <a:close/>
                <a:moveTo>
                  <a:pt x="520" y="227"/>
                </a:moveTo>
                <a:cubicBezTo>
                  <a:pt x="520" y="477"/>
                  <a:pt x="520" y="477"/>
                  <a:pt x="520" y="477"/>
                </a:cubicBezTo>
                <a:cubicBezTo>
                  <a:pt x="373" y="352"/>
                  <a:pt x="373" y="352"/>
                  <a:pt x="373" y="352"/>
                </a:cubicBezTo>
                <a:lnTo>
                  <a:pt x="520" y="227"/>
                </a:lnTo>
                <a:close/>
                <a:moveTo>
                  <a:pt x="516" y="212"/>
                </a:moveTo>
                <a:cubicBezTo>
                  <a:pt x="465" y="255"/>
                  <a:pt x="465" y="255"/>
                  <a:pt x="465" y="255"/>
                </a:cubicBezTo>
                <a:cubicBezTo>
                  <a:pt x="465" y="168"/>
                  <a:pt x="465" y="168"/>
                  <a:pt x="465" y="168"/>
                </a:cubicBezTo>
                <a:lnTo>
                  <a:pt x="516" y="212"/>
                </a:lnTo>
                <a:close/>
                <a:moveTo>
                  <a:pt x="228" y="33"/>
                </a:moveTo>
                <a:cubicBezTo>
                  <a:pt x="250" y="15"/>
                  <a:pt x="285" y="15"/>
                  <a:pt x="307" y="33"/>
                </a:cubicBezTo>
                <a:cubicBezTo>
                  <a:pt x="369" y="86"/>
                  <a:pt x="369" y="86"/>
                  <a:pt x="369" y="86"/>
                </a:cubicBezTo>
                <a:cubicBezTo>
                  <a:pt x="166" y="86"/>
                  <a:pt x="166" y="86"/>
                  <a:pt x="166" y="86"/>
                </a:cubicBezTo>
                <a:lnTo>
                  <a:pt x="228" y="33"/>
                </a:lnTo>
                <a:close/>
                <a:moveTo>
                  <a:pt x="451" y="100"/>
                </a:moveTo>
                <a:cubicBezTo>
                  <a:pt x="451" y="267"/>
                  <a:pt x="451" y="267"/>
                  <a:pt x="451" y="267"/>
                </a:cubicBezTo>
                <a:cubicBezTo>
                  <a:pt x="362" y="342"/>
                  <a:pt x="362" y="342"/>
                  <a:pt x="362" y="342"/>
                </a:cubicBezTo>
                <a:cubicBezTo>
                  <a:pt x="316" y="303"/>
                  <a:pt x="316" y="303"/>
                  <a:pt x="316" y="303"/>
                </a:cubicBezTo>
                <a:cubicBezTo>
                  <a:pt x="289" y="280"/>
                  <a:pt x="246" y="280"/>
                  <a:pt x="219" y="303"/>
                </a:cubicBezTo>
                <a:cubicBezTo>
                  <a:pt x="171" y="344"/>
                  <a:pt x="171" y="344"/>
                  <a:pt x="171" y="344"/>
                </a:cubicBezTo>
                <a:cubicBezTo>
                  <a:pt x="83" y="268"/>
                  <a:pt x="83" y="268"/>
                  <a:pt x="83" y="268"/>
                </a:cubicBezTo>
                <a:cubicBezTo>
                  <a:pt x="83" y="100"/>
                  <a:pt x="83" y="100"/>
                  <a:pt x="83" y="100"/>
                </a:cubicBezTo>
                <a:lnTo>
                  <a:pt x="451" y="100"/>
                </a:lnTo>
                <a:close/>
                <a:moveTo>
                  <a:pt x="14" y="227"/>
                </a:moveTo>
                <a:cubicBezTo>
                  <a:pt x="161" y="353"/>
                  <a:pt x="161" y="353"/>
                  <a:pt x="161" y="353"/>
                </a:cubicBezTo>
                <a:cubicBezTo>
                  <a:pt x="14" y="477"/>
                  <a:pt x="14" y="477"/>
                  <a:pt x="14" y="477"/>
                </a:cubicBezTo>
                <a:lnTo>
                  <a:pt x="14" y="227"/>
                </a:lnTo>
                <a:close/>
                <a:moveTo>
                  <a:pt x="69" y="256"/>
                </a:moveTo>
                <a:cubicBezTo>
                  <a:pt x="18" y="212"/>
                  <a:pt x="18" y="212"/>
                  <a:pt x="18" y="212"/>
                </a:cubicBezTo>
                <a:cubicBezTo>
                  <a:pt x="69" y="169"/>
                  <a:pt x="69" y="169"/>
                  <a:pt x="69" y="169"/>
                </a:cubicBezTo>
                <a:lnTo>
                  <a:pt x="69" y="256"/>
                </a:lnTo>
                <a:close/>
                <a:moveTo>
                  <a:pt x="14" y="522"/>
                </a:moveTo>
                <a:cubicBezTo>
                  <a:pt x="14" y="496"/>
                  <a:pt x="14" y="496"/>
                  <a:pt x="14" y="496"/>
                </a:cubicBezTo>
                <a:cubicBezTo>
                  <a:pt x="228" y="314"/>
                  <a:pt x="228" y="314"/>
                  <a:pt x="228" y="314"/>
                </a:cubicBezTo>
                <a:cubicBezTo>
                  <a:pt x="250" y="295"/>
                  <a:pt x="285" y="295"/>
                  <a:pt x="307" y="314"/>
                </a:cubicBezTo>
                <a:cubicBezTo>
                  <a:pt x="520" y="496"/>
                  <a:pt x="520" y="496"/>
                  <a:pt x="520" y="496"/>
                </a:cubicBezTo>
                <a:cubicBezTo>
                  <a:pt x="520" y="522"/>
                  <a:pt x="520" y="522"/>
                  <a:pt x="520" y="522"/>
                </a:cubicBezTo>
                <a:lnTo>
                  <a:pt x="14" y="5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64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CFDF"/>
            </a:gs>
            <a:gs pos="60000">
              <a:srgbClr val="409BC8"/>
            </a:gs>
            <a:gs pos="100000">
              <a:srgbClr val="5D7DD9"/>
            </a:gs>
          </a:gsLst>
          <a:lin ang="8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64BB2C65-85F2-458A-9F37-02C1A926EBCA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fld id="{626D96C1-62D6-9242-8634-0A6B15159572}" type="slidenum">
              <a:rPr lang="en-US" sz="1200" smtClean="0">
                <a:solidFill>
                  <a:srgbClr val="535352">
                    <a:tint val="75000"/>
                  </a:srgbClr>
                </a:solidFill>
                <a:latin typeface="Calibri" panose="020F0502020204030204"/>
              </a:rPr>
              <a:pPr marL="0" indent="0">
                <a:lnSpc>
                  <a:spcPct val="100000"/>
                </a:lnSpc>
                <a:spcBef>
                  <a:spcPts val="0"/>
                </a:spcBef>
                <a:buFontTx/>
                <a:buNone/>
                <a:defRPr/>
              </a:pPr>
              <a:t>27</a:t>
            </a:fld>
            <a:endParaRPr lang="en-US" sz="1200" dirty="0">
              <a:solidFill>
                <a:srgbClr val="535352">
                  <a:tint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B30AEE2-7D2D-4254-893A-55FEC04991AA}"/>
              </a:ext>
            </a:extLst>
          </p:cNvPr>
          <p:cNvSpPr txBox="1"/>
          <p:nvPr/>
        </p:nvSpPr>
        <p:spPr>
          <a:xfrm>
            <a:off x="619432" y="811999"/>
            <a:ext cx="538807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Room Panels</a:t>
            </a:r>
          </a:p>
          <a:p>
            <a:endParaRPr lang="en-US" sz="6000" b="1" dirty="0">
              <a:solidFill>
                <a:schemeClr val="bg1"/>
              </a:solidFill>
            </a:endParaRPr>
          </a:p>
          <a:p>
            <a:endParaRPr lang="en-US" sz="6000" b="1" dirty="0">
              <a:solidFill>
                <a:schemeClr val="bg1"/>
              </a:solidFill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</a:endParaRPr>
          </a:p>
          <a:p>
            <a:endParaRPr lang="en-US" sz="160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9266B83-7C05-A34E-9737-321A8B3BC78D}"/>
              </a:ext>
            </a:extLst>
          </p:cNvPr>
          <p:cNvSpPr/>
          <p:nvPr/>
        </p:nvSpPr>
        <p:spPr>
          <a:xfrm>
            <a:off x="-175716" y="4654569"/>
            <a:ext cx="12640962" cy="2031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72A9D1-2EFB-47B8-8D9E-ED5CC344516C}"/>
              </a:ext>
            </a:extLst>
          </p:cNvPr>
          <p:cNvSpPr txBox="1"/>
          <p:nvPr/>
        </p:nvSpPr>
        <p:spPr>
          <a:xfrm>
            <a:off x="674197" y="1957549"/>
            <a:ext cx="54218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Check-in option to alleviate “no shows”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View or Create future meetings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Extend or End existing reservations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Start Meeting option via panel or sensors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Centralized management and maintenance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Modern Interface with customizable backgrounds and branding</a:t>
            </a: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C38DBE67-1ED8-4F75-B5C8-66F731E12CBA}"/>
              </a:ext>
            </a:extLst>
          </p:cNvPr>
          <p:cNvGraphicFramePr>
            <a:graphicFrameLocks noGrp="1"/>
          </p:cNvGraphicFramePr>
          <p:nvPr/>
        </p:nvGraphicFramePr>
        <p:xfrm>
          <a:off x="1995551" y="4924792"/>
          <a:ext cx="8298427" cy="132588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797426">
                  <a:extLst>
                    <a:ext uri="{9D8B030D-6E8A-4147-A177-3AD203B41FA5}">
                      <a16:colId xmlns:a16="http://schemas.microsoft.com/office/drawing/2014/main" val="624050061"/>
                    </a:ext>
                  </a:extLst>
                </a:gridCol>
                <a:gridCol w="4501001">
                  <a:extLst>
                    <a:ext uri="{9D8B030D-6E8A-4147-A177-3AD203B41FA5}">
                      <a16:colId xmlns:a16="http://schemas.microsoft.com/office/drawing/2014/main" val="3834457222"/>
                    </a:ext>
                  </a:extLst>
                </a:gridCol>
              </a:tblGrid>
              <a:tr h="117199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10.1” touch screen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1280 x 800 resolution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16 customizable LED color options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 GB system memory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16 GB flash memory</a:t>
                      </a:r>
                    </a:p>
                    <a:p>
                      <a:endParaRPr lang="en-US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POE or DC Adapter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Ethernet or </a:t>
                      </a:r>
                      <a:r>
                        <a:rPr lang="en-US" dirty="0" err="1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WiFi</a:t>
                      </a:r>
                      <a:r>
                        <a:rPr lang="en-US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connectivity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VESA or glass mount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CE &amp; FCC Certified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Optional RFID badge reader</a:t>
                      </a:r>
                      <a:endParaRPr lang="en-US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5337353"/>
                  </a:ext>
                </a:extLst>
              </a:tr>
            </a:tbl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:a16="http://schemas.microsoft.com/office/drawing/2014/main" id="{52D09723-DA34-4D0E-91EE-889AA118AB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736" y="2072342"/>
            <a:ext cx="5018832" cy="31789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FC97F0-7940-894C-B75F-E123155A62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57" t="1261" r="779" b="1001"/>
          <a:stretch/>
        </p:blipFill>
        <p:spPr>
          <a:xfrm>
            <a:off x="10515600" y="5145017"/>
            <a:ext cx="1566516" cy="1540659"/>
          </a:xfrm>
          <a:prstGeom prst="rect">
            <a:avLst/>
          </a:prstGeom>
          <a:gradFill>
            <a:gsLst>
              <a:gs pos="0">
                <a:srgbClr val="57CFDF"/>
              </a:gs>
              <a:gs pos="60000">
                <a:srgbClr val="409BC8"/>
              </a:gs>
              <a:gs pos="100000">
                <a:srgbClr val="5D7DD9"/>
              </a:gs>
            </a:gsLst>
            <a:lin ang="8400000" scaled="0"/>
          </a:gradFill>
        </p:spPr>
      </p:pic>
    </p:spTree>
    <p:extLst>
      <p:ext uri="{BB962C8B-B14F-4D97-AF65-F5344CB8AC3E}">
        <p14:creationId xmlns:p14="http://schemas.microsoft.com/office/powerpoint/2010/main" val="38206998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CFDF"/>
            </a:gs>
            <a:gs pos="60000">
              <a:srgbClr val="409BC8"/>
            </a:gs>
            <a:gs pos="100000">
              <a:srgbClr val="5D7DD9"/>
            </a:gs>
          </a:gsLst>
          <a:lin ang="8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64BB2C65-85F2-458A-9F37-02C1A926EBCA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fld id="{626D96C1-62D6-9242-8634-0A6B15159572}" type="slidenum">
              <a:rPr lang="en-US" sz="1200" smtClean="0">
                <a:solidFill>
                  <a:srgbClr val="535352">
                    <a:tint val="75000"/>
                  </a:srgbClr>
                </a:solidFill>
                <a:latin typeface="Calibri" panose="020F0502020204030204"/>
              </a:rPr>
              <a:pPr marL="0" indent="0">
                <a:lnSpc>
                  <a:spcPct val="100000"/>
                </a:lnSpc>
                <a:spcBef>
                  <a:spcPts val="0"/>
                </a:spcBef>
                <a:buFontTx/>
                <a:buNone/>
                <a:defRPr/>
              </a:pPr>
              <a:t>28</a:t>
            </a:fld>
            <a:endParaRPr lang="en-US" sz="1200" dirty="0">
              <a:solidFill>
                <a:srgbClr val="535352">
                  <a:tint val="75000"/>
                </a:srgbClr>
              </a:solidFill>
              <a:latin typeface="Calibri" panose="020F050202020403020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ED4818-14BC-4032-A01F-D7E8747C6E6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0504" y="887166"/>
            <a:ext cx="8528731" cy="533045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3C4A1F6-AFA3-4F13-BC02-84D44B46688C}"/>
              </a:ext>
            </a:extLst>
          </p:cNvPr>
          <p:cNvSpPr/>
          <p:nvPr/>
        </p:nvSpPr>
        <p:spPr>
          <a:xfrm>
            <a:off x="838200" y="3244334"/>
            <a:ext cx="238821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Outlook Web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Add-In</a:t>
            </a:r>
          </a:p>
        </p:txBody>
      </p:sp>
    </p:spTree>
    <p:extLst>
      <p:ext uri="{BB962C8B-B14F-4D97-AF65-F5344CB8AC3E}">
        <p14:creationId xmlns:p14="http://schemas.microsoft.com/office/powerpoint/2010/main" val="20587676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CFDF"/>
            </a:gs>
            <a:gs pos="60000">
              <a:srgbClr val="409BC8"/>
            </a:gs>
            <a:gs pos="100000">
              <a:srgbClr val="5D7DD9"/>
            </a:gs>
          </a:gsLst>
          <a:lin ang="8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64BB2C65-85F2-458A-9F37-02C1A926EBCA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fld id="{626D96C1-62D6-9242-8634-0A6B15159572}" type="slidenum">
              <a:rPr lang="en-US" sz="1200" smtClean="0">
                <a:solidFill>
                  <a:srgbClr val="535352">
                    <a:tint val="75000"/>
                  </a:srgbClr>
                </a:solidFill>
                <a:latin typeface="Calibri" panose="020F0502020204030204"/>
              </a:rPr>
              <a:pPr marL="0" indent="0">
                <a:lnSpc>
                  <a:spcPct val="100000"/>
                </a:lnSpc>
                <a:spcBef>
                  <a:spcPts val="0"/>
                </a:spcBef>
                <a:buFontTx/>
                <a:buNone/>
                <a:defRPr/>
              </a:pPr>
              <a:t>29</a:t>
            </a:fld>
            <a:endParaRPr lang="en-US" sz="1200" dirty="0">
              <a:solidFill>
                <a:srgbClr val="535352">
                  <a:tint val="75000"/>
                </a:srgbClr>
              </a:solidFill>
              <a:latin typeface="Calibri" panose="020F0502020204030204"/>
            </a:endParaRPr>
          </a:p>
        </p:txBody>
      </p:sp>
      <p:pic>
        <p:nvPicPr>
          <p:cNvPr id="5" name="Google Shape;496;p32">
            <a:extLst>
              <a:ext uri="{FF2B5EF4-FFF2-40B4-BE49-F238E27FC236}">
                <a16:creationId xmlns:a16="http://schemas.microsoft.com/office/drawing/2014/main" id="{6DC0E57D-D7C1-4B1F-BFBD-F7FB698AB403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682" y="1250645"/>
            <a:ext cx="6021237" cy="2299755"/>
          </a:xfrm>
          <a:prstGeom prst="rect">
            <a:avLst/>
          </a:prstGeom>
          <a:noFill/>
          <a:ln w="1333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F349638-11F4-497D-93BE-389679BE3536}"/>
              </a:ext>
            </a:extLst>
          </p:cNvPr>
          <p:cNvSpPr/>
          <p:nvPr/>
        </p:nvSpPr>
        <p:spPr>
          <a:xfrm>
            <a:off x="7041160" y="2445691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Display today’s events for easy reference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Enhance wayfinding and reduce confusion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Configurable and customizable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Can create multiple displays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Integrates easily with digital signage technology</a:t>
            </a:r>
          </a:p>
        </p:txBody>
      </p:sp>
      <p:pic>
        <p:nvPicPr>
          <p:cNvPr id="7" name="Picture 6" descr="ez-example-1.png">
            <a:extLst>
              <a:ext uri="{FF2B5EF4-FFF2-40B4-BE49-F238E27FC236}">
                <a16:creationId xmlns:a16="http://schemas.microsoft.com/office/drawing/2014/main" id="{ADBFB0E4-EB49-4282-9DB1-D8C11542438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935" y="2313810"/>
            <a:ext cx="6717989" cy="377886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82F31FD-6E3E-45B1-BB6D-C55587B1DC57}"/>
              </a:ext>
            </a:extLst>
          </p:cNvPr>
          <p:cNvSpPr/>
          <p:nvPr/>
        </p:nvSpPr>
        <p:spPr>
          <a:xfrm>
            <a:off x="6502677" y="1415956"/>
            <a:ext cx="64719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Reservations Lobby  Display</a:t>
            </a:r>
          </a:p>
        </p:txBody>
      </p:sp>
    </p:spTree>
    <p:extLst>
      <p:ext uri="{BB962C8B-B14F-4D97-AF65-F5344CB8AC3E}">
        <p14:creationId xmlns:p14="http://schemas.microsoft.com/office/powerpoint/2010/main" val="383986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C1F327B-E635-C74D-AAB0-7E8E6F739955}"/>
              </a:ext>
            </a:extLst>
          </p:cNvPr>
          <p:cNvGrpSpPr/>
          <p:nvPr/>
        </p:nvGrpSpPr>
        <p:grpSpPr>
          <a:xfrm>
            <a:off x="-126086" y="-50800"/>
            <a:ext cx="7785142" cy="6783965"/>
            <a:chOff x="-35169" y="-44712"/>
            <a:chExt cx="7631723" cy="694577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44F46C3-159D-CF4D-B678-40D9F060D4F7}"/>
                </a:ext>
              </a:extLst>
            </p:cNvPr>
            <p:cNvSpPr/>
            <p:nvPr/>
          </p:nvSpPr>
          <p:spPr>
            <a:xfrm>
              <a:off x="-35169" y="2145323"/>
              <a:ext cx="7631723" cy="4755743"/>
            </a:xfrm>
            <a:custGeom>
              <a:avLst/>
              <a:gdLst>
                <a:gd name="connsiteX0" fmla="*/ 0 w 7877909"/>
                <a:gd name="connsiteY0" fmla="*/ 0 h 2567355"/>
                <a:gd name="connsiteX1" fmla="*/ 7877909 w 7877909"/>
                <a:gd name="connsiteY1" fmla="*/ 0 h 2567355"/>
                <a:gd name="connsiteX2" fmla="*/ 7877909 w 7877909"/>
                <a:gd name="connsiteY2" fmla="*/ 2567355 h 2567355"/>
                <a:gd name="connsiteX3" fmla="*/ 0 w 7877909"/>
                <a:gd name="connsiteY3" fmla="*/ 2567355 h 2567355"/>
                <a:gd name="connsiteX4" fmla="*/ 0 w 7877909"/>
                <a:gd name="connsiteY4" fmla="*/ 0 h 2567355"/>
                <a:gd name="connsiteX0" fmla="*/ 0 w 7877909"/>
                <a:gd name="connsiteY0" fmla="*/ 2028092 h 4595447"/>
                <a:gd name="connsiteX1" fmla="*/ 3481755 w 7877909"/>
                <a:gd name="connsiteY1" fmla="*/ 0 h 4595447"/>
                <a:gd name="connsiteX2" fmla="*/ 7877909 w 7877909"/>
                <a:gd name="connsiteY2" fmla="*/ 4595447 h 4595447"/>
                <a:gd name="connsiteX3" fmla="*/ 0 w 7877909"/>
                <a:gd name="connsiteY3" fmla="*/ 4595447 h 4595447"/>
                <a:gd name="connsiteX4" fmla="*/ 0 w 7877909"/>
                <a:gd name="connsiteY4" fmla="*/ 2028092 h 4595447"/>
                <a:gd name="connsiteX0" fmla="*/ 0 w 6928339"/>
                <a:gd name="connsiteY0" fmla="*/ 2028092 h 4700955"/>
                <a:gd name="connsiteX1" fmla="*/ 3481755 w 6928339"/>
                <a:gd name="connsiteY1" fmla="*/ 0 h 4700955"/>
                <a:gd name="connsiteX2" fmla="*/ 6928339 w 6928339"/>
                <a:gd name="connsiteY2" fmla="*/ 4700955 h 4700955"/>
                <a:gd name="connsiteX3" fmla="*/ 0 w 6928339"/>
                <a:gd name="connsiteY3" fmla="*/ 4595447 h 4700955"/>
                <a:gd name="connsiteX4" fmla="*/ 0 w 6928339"/>
                <a:gd name="connsiteY4" fmla="*/ 2028092 h 4700955"/>
                <a:gd name="connsiteX0" fmla="*/ 23445 w 6951784"/>
                <a:gd name="connsiteY0" fmla="*/ 2028092 h 4750342"/>
                <a:gd name="connsiteX1" fmla="*/ 3505200 w 6951784"/>
                <a:gd name="connsiteY1" fmla="*/ 0 h 4750342"/>
                <a:gd name="connsiteX2" fmla="*/ 6951784 w 6951784"/>
                <a:gd name="connsiteY2" fmla="*/ 4700955 h 4750342"/>
                <a:gd name="connsiteX3" fmla="*/ 23445 w 6951784"/>
                <a:gd name="connsiteY3" fmla="*/ 4595447 h 4750342"/>
                <a:gd name="connsiteX4" fmla="*/ 0 w 6951784"/>
                <a:gd name="connsiteY4" fmla="*/ 4747847 h 4750342"/>
                <a:gd name="connsiteX5" fmla="*/ 23445 w 6951784"/>
                <a:gd name="connsiteY5" fmla="*/ 2028092 h 4750342"/>
                <a:gd name="connsiteX0" fmla="*/ 23445 w 7631723"/>
                <a:gd name="connsiteY0" fmla="*/ 2028092 h 4750342"/>
                <a:gd name="connsiteX1" fmla="*/ 3505200 w 7631723"/>
                <a:gd name="connsiteY1" fmla="*/ 0 h 4750342"/>
                <a:gd name="connsiteX2" fmla="*/ 7631723 w 7631723"/>
                <a:gd name="connsiteY2" fmla="*/ 2860432 h 4750342"/>
                <a:gd name="connsiteX3" fmla="*/ 23445 w 7631723"/>
                <a:gd name="connsiteY3" fmla="*/ 4595447 h 4750342"/>
                <a:gd name="connsiteX4" fmla="*/ 0 w 7631723"/>
                <a:gd name="connsiteY4" fmla="*/ 4747847 h 4750342"/>
                <a:gd name="connsiteX5" fmla="*/ 23445 w 7631723"/>
                <a:gd name="connsiteY5" fmla="*/ 2028092 h 4750342"/>
                <a:gd name="connsiteX0" fmla="*/ 23445 w 7631723"/>
                <a:gd name="connsiteY0" fmla="*/ 2028092 h 4755743"/>
                <a:gd name="connsiteX1" fmla="*/ 3505200 w 7631723"/>
                <a:gd name="connsiteY1" fmla="*/ 0 h 4755743"/>
                <a:gd name="connsiteX2" fmla="*/ 7631723 w 7631723"/>
                <a:gd name="connsiteY2" fmla="*/ 2860432 h 4755743"/>
                <a:gd name="connsiteX3" fmla="*/ 5099537 w 7631723"/>
                <a:gd name="connsiteY3" fmla="*/ 4747847 h 4755743"/>
                <a:gd name="connsiteX4" fmla="*/ 0 w 7631723"/>
                <a:gd name="connsiteY4" fmla="*/ 4747847 h 4755743"/>
                <a:gd name="connsiteX5" fmla="*/ 23445 w 7631723"/>
                <a:gd name="connsiteY5" fmla="*/ 2028092 h 475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31723" h="4755743">
                  <a:moveTo>
                    <a:pt x="23445" y="2028092"/>
                  </a:moveTo>
                  <a:lnTo>
                    <a:pt x="3505200" y="0"/>
                  </a:lnTo>
                  <a:lnTo>
                    <a:pt x="7631723" y="2860432"/>
                  </a:lnTo>
                  <a:lnTo>
                    <a:pt x="5099537" y="4747847"/>
                  </a:lnTo>
                  <a:cubicBezTo>
                    <a:pt x="5095630" y="4720493"/>
                    <a:pt x="3907" y="4775201"/>
                    <a:pt x="0" y="4747847"/>
                  </a:cubicBezTo>
                  <a:lnTo>
                    <a:pt x="23445" y="2028092"/>
                  </a:lnTo>
                  <a:close/>
                </a:path>
              </a:pathLst>
            </a:custGeom>
            <a:gradFill>
              <a:gsLst>
                <a:gs pos="0">
                  <a:schemeClr val="bg2"/>
                </a:gs>
                <a:gs pos="52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C467D03-608A-D444-BEED-DA74C9176374}"/>
                </a:ext>
              </a:extLst>
            </p:cNvPr>
            <p:cNvSpPr/>
            <p:nvPr/>
          </p:nvSpPr>
          <p:spPr>
            <a:xfrm>
              <a:off x="-11723" y="-44712"/>
              <a:ext cx="3528460" cy="4218126"/>
            </a:xfrm>
            <a:custGeom>
              <a:avLst/>
              <a:gdLst>
                <a:gd name="connsiteX0" fmla="*/ 0 w 4527104"/>
                <a:gd name="connsiteY0" fmla="*/ 0 h 2790092"/>
                <a:gd name="connsiteX1" fmla="*/ 4527104 w 4527104"/>
                <a:gd name="connsiteY1" fmla="*/ 0 h 2790092"/>
                <a:gd name="connsiteX2" fmla="*/ 4527104 w 4527104"/>
                <a:gd name="connsiteY2" fmla="*/ 2790092 h 2790092"/>
                <a:gd name="connsiteX3" fmla="*/ 0 w 4527104"/>
                <a:gd name="connsiteY3" fmla="*/ 2790092 h 2790092"/>
                <a:gd name="connsiteX4" fmla="*/ 0 w 4527104"/>
                <a:gd name="connsiteY4" fmla="*/ 0 h 2790092"/>
                <a:gd name="connsiteX0" fmla="*/ 0 w 4527104"/>
                <a:gd name="connsiteY0" fmla="*/ 23446 h 2813538"/>
                <a:gd name="connsiteX1" fmla="*/ 2862427 w 4527104"/>
                <a:gd name="connsiteY1" fmla="*/ 0 h 2813538"/>
                <a:gd name="connsiteX2" fmla="*/ 4527104 w 4527104"/>
                <a:gd name="connsiteY2" fmla="*/ 2813538 h 2813538"/>
                <a:gd name="connsiteX3" fmla="*/ 0 w 4527104"/>
                <a:gd name="connsiteY3" fmla="*/ 2813538 h 2813538"/>
                <a:gd name="connsiteX4" fmla="*/ 0 w 4527104"/>
                <a:gd name="connsiteY4" fmla="*/ 23446 h 2813538"/>
                <a:gd name="connsiteX0" fmla="*/ 0 w 2862427"/>
                <a:gd name="connsiteY0" fmla="*/ 23446 h 2813538"/>
                <a:gd name="connsiteX1" fmla="*/ 2862427 w 2862427"/>
                <a:gd name="connsiteY1" fmla="*/ 0 h 2813538"/>
                <a:gd name="connsiteX2" fmla="*/ 1209473 w 2862427"/>
                <a:gd name="connsiteY2" fmla="*/ 2766646 h 2813538"/>
                <a:gd name="connsiteX3" fmla="*/ 0 w 2862427"/>
                <a:gd name="connsiteY3" fmla="*/ 2813538 h 2813538"/>
                <a:gd name="connsiteX4" fmla="*/ 0 w 2862427"/>
                <a:gd name="connsiteY4" fmla="*/ 23446 h 2813538"/>
                <a:gd name="connsiteX0" fmla="*/ 0 w 3507196"/>
                <a:gd name="connsiteY0" fmla="*/ 23446 h 2813538"/>
                <a:gd name="connsiteX1" fmla="*/ 2862427 w 3507196"/>
                <a:gd name="connsiteY1" fmla="*/ 0 h 2813538"/>
                <a:gd name="connsiteX2" fmla="*/ 3507196 w 3507196"/>
                <a:gd name="connsiteY2" fmla="*/ 2168769 h 2813538"/>
                <a:gd name="connsiteX3" fmla="*/ 0 w 3507196"/>
                <a:gd name="connsiteY3" fmla="*/ 2813538 h 2813538"/>
                <a:gd name="connsiteX4" fmla="*/ 0 w 3507196"/>
                <a:gd name="connsiteY4" fmla="*/ 23446 h 2813538"/>
                <a:gd name="connsiteX0" fmla="*/ 0 w 3507196"/>
                <a:gd name="connsiteY0" fmla="*/ 11723 h 2801815"/>
                <a:gd name="connsiteX1" fmla="*/ 2944488 w 3507196"/>
                <a:gd name="connsiteY1" fmla="*/ 0 h 2801815"/>
                <a:gd name="connsiteX2" fmla="*/ 3507196 w 3507196"/>
                <a:gd name="connsiteY2" fmla="*/ 2157046 h 2801815"/>
                <a:gd name="connsiteX3" fmla="*/ 0 w 3507196"/>
                <a:gd name="connsiteY3" fmla="*/ 2801815 h 2801815"/>
                <a:gd name="connsiteX4" fmla="*/ 0 w 3507196"/>
                <a:gd name="connsiteY4" fmla="*/ 11723 h 2801815"/>
                <a:gd name="connsiteX0" fmla="*/ 0 w 3507196"/>
                <a:gd name="connsiteY0" fmla="*/ 23446 h 2813538"/>
                <a:gd name="connsiteX1" fmla="*/ 3448580 w 3507196"/>
                <a:gd name="connsiteY1" fmla="*/ 0 h 2813538"/>
                <a:gd name="connsiteX2" fmla="*/ 3507196 w 3507196"/>
                <a:gd name="connsiteY2" fmla="*/ 2168769 h 2813538"/>
                <a:gd name="connsiteX3" fmla="*/ 0 w 3507196"/>
                <a:gd name="connsiteY3" fmla="*/ 2813538 h 2813538"/>
                <a:gd name="connsiteX4" fmla="*/ 0 w 3507196"/>
                <a:gd name="connsiteY4" fmla="*/ 23446 h 2813538"/>
                <a:gd name="connsiteX0" fmla="*/ 0 w 3507196"/>
                <a:gd name="connsiteY0" fmla="*/ 23446 h 5111261"/>
                <a:gd name="connsiteX1" fmla="*/ 3448580 w 3507196"/>
                <a:gd name="connsiteY1" fmla="*/ 0 h 5111261"/>
                <a:gd name="connsiteX2" fmla="*/ 3507196 w 3507196"/>
                <a:gd name="connsiteY2" fmla="*/ 2168769 h 5111261"/>
                <a:gd name="connsiteX3" fmla="*/ 70339 w 3507196"/>
                <a:gd name="connsiteY3" fmla="*/ 5111261 h 5111261"/>
                <a:gd name="connsiteX4" fmla="*/ 0 w 3507196"/>
                <a:gd name="connsiteY4" fmla="*/ 23446 h 5111261"/>
                <a:gd name="connsiteX0" fmla="*/ 0 w 3507196"/>
                <a:gd name="connsiteY0" fmla="*/ 23446 h 5099538"/>
                <a:gd name="connsiteX1" fmla="*/ 3448580 w 3507196"/>
                <a:gd name="connsiteY1" fmla="*/ 0 h 5099538"/>
                <a:gd name="connsiteX2" fmla="*/ 3507196 w 3507196"/>
                <a:gd name="connsiteY2" fmla="*/ 2168769 h 5099538"/>
                <a:gd name="connsiteX3" fmla="*/ 0 w 3507196"/>
                <a:gd name="connsiteY3" fmla="*/ 5099538 h 5099538"/>
                <a:gd name="connsiteX4" fmla="*/ 0 w 3507196"/>
                <a:gd name="connsiteY4" fmla="*/ 23446 h 5099538"/>
                <a:gd name="connsiteX0" fmla="*/ 11723 w 3518919"/>
                <a:gd name="connsiteY0" fmla="*/ 23446 h 4196861"/>
                <a:gd name="connsiteX1" fmla="*/ 3460303 w 3518919"/>
                <a:gd name="connsiteY1" fmla="*/ 0 h 4196861"/>
                <a:gd name="connsiteX2" fmla="*/ 3518919 w 3518919"/>
                <a:gd name="connsiteY2" fmla="*/ 2168769 h 4196861"/>
                <a:gd name="connsiteX3" fmla="*/ 0 w 3518919"/>
                <a:gd name="connsiteY3" fmla="*/ 4196861 h 4196861"/>
                <a:gd name="connsiteX4" fmla="*/ 11723 w 3518919"/>
                <a:gd name="connsiteY4" fmla="*/ 23446 h 4196861"/>
                <a:gd name="connsiteX0" fmla="*/ 11723 w 3518919"/>
                <a:gd name="connsiteY0" fmla="*/ 23446 h 4196861"/>
                <a:gd name="connsiteX1" fmla="*/ 3507195 w 3518919"/>
                <a:gd name="connsiteY1" fmla="*/ 0 h 4196861"/>
                <a:gd name="connsiteX2" fmla="*/ 3518919 w 3518919"/>
                <a:gd name="connsiteY2" fmla="*/ 2168769 h 4196861"/>
                <a:gd name="connsiteX3" fmla="*/ 0 w 3518919"/>
                <a:gd name="connsiteY3" fmla="*/ 4196861 h 4196861"/>
                <a:gd name="connsiteX4" fmla="*/ 11723 w 3518919"/>
                <a:gd name="connsiteY4" fmla="*/ 23446 h 4196861"/>
                <a:gd name="connsiteX0" fmla="*/ 11723 w 3528460"/>
                <a:gd name="connsiteY0" fmla="*/ 44711 h 4218126"/>
                <a:gd name="connsiteX1" fmla="*/ 3528460 w 3528460"/>
                <a:gd name="connsiteY1" fmla="*/ 0 h 4218126"/>
                <a:gd name="connsiteX2" fmla="*/ 3518919 w 3528460"/>
                <a:gd name="connsiteY2" fmla="*/ 2190034 h 4218126"/>
                <a:gd name="connsiteX3" fmla="*/ 0 w 3528460"/>
                <a:gd name="connsiteY3" fmla="*/ 4218126 h 4218126"/>
                <a:gd name="connsiteX4" fmla="*/ 11723 w 3528460"/>
                <a:gd name="connsiteY4" fmla="*/ 44711 h 4218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28460" h="4218126">
                  <a:moveTo>
                    <a:pt x="11723" y="44711"/>
                  </a:moveTo>
                  <a:lnTo>
                    <a:pt x="3528460" y="0"/>
                  </a:lnTo>
                  <a:cubicBezTo>
                    <a:pt x="3525280" y="730011"/>
                    <a:pt x="3522099" y="1460023"/>
                    <a:pt x="3518919" y="2190034"/>
                  </a:cubicBezTo>
                  <a:lnTo>
                    <a:pt x="0" y="4218126"/>
                  </a:lnTo>
                  <a:cubicBezTo>
                    <a:pt x="3908" y="2826988"/>
                    <a:pt x="7815" y="1435849"/>
                    <a:pt x="11723" y="44711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6F196F26-B756-DF41-8073-79C4B8B326D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4593" y="851531"/>
            <a:ext cx="931704" cy="115179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A close up of a computer&#10;&#10;Description automatically generated">
            <a:extLst>
              <a:ext uri="{FF2B5EF4-FFF2-40B4-BE49-F238E27FC236}">
                <a16:creationId xmlns:a16="http://schemas.microsoft.com/office/drawing/2014/main" id="{0C3BA0FF-A252-7E4A-8112-DC7A7C716A7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3099" y="1838611"/>
            <a:ext cx="2911740" cy="288627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AFD1C0C-9586-B049-A985-F61499F4CE84}"/>
              </a:ext>
            </a:extLst>
          </p:cNvPr>
          <p:cNvSpPr/>
          <p:nvPr/>
        </p:nvSpPr>
        <p:spPr>
          <a:xfrm>
            <a:off x="5372491" y="2173351"/>
            <a:ext cx="65839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Understand the limits of your current layout in order to maintain social distancing requirements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69C70846-A571-834D-9A44-24666499FC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124" y="2114205"/>
            <a:ext cx="931704" cy="115179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A close up of a computer&#10;&#10;Description automatically generated">
            <a:extLst>
              <a:ext uri="{FF2B5EF4-FFF2-40B4-BE49-F238E27FC236}">
                <a16:creationId xmlns:a16="http://schemas.microsoft.com/office/drawing/2014/main" id="{A48D1795-088D-0F49-9E99-F13BF96F701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5450" y="3052651"/>
            <a:ext cx="3023559" cy="3032374"/>
          </a:xfrm>
          <a:prstGeom prst="rect">
            <a:avLst/>
          </a:prstGeom>
        </p:spPr>
      </p:pic>
      <p:pic>
        <p:nvPicPr>
          <p:cNvPr id="4" name="Picture 3" descr="A screen shot of a computer&#10;&#10;Description automatically generated">
            <a:extLst>
              <a:ext uri="{FF2B5EF4-FFF2-40B4-BE49-F238E27FC236}">
                <a16:creationId xmlns:a16="http://schemas.microsoft.com/office/drawing/2014/main" id="{F3232BD1-F5DA-D645-8A28-0C8F97FDC7E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3207" y="3004348"/>
            <a:ext cx="5688704" cy="379186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CA0A4A0-A141-084E-BB8D-3FD3112969DE}"/>
              </a:ext>
            </a:extLst>
          </p:cNvPr>
          <p:cNvCxnSpPr>
            <a:cxnSpLocks/>
          </p:cNvCxnSpPr>
          <p:nvPr/>
        </p:nvCxnSpPr>
        <p:spPr>
          <a:xfrm flipV="1">
            <a:off x="2540894" y="4832734"/>
            <a:ext cx="1159505" cy="742662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BE63AEDC-F2DC-3547-BA09-6BB5248A429D}"/>
              </a:ext>
            </a:extLst>
          </p:cNvPr>
          <p:cNvSpPr/>
          <p:nvPr/>
        </p:nvSpPr>
        <p:spPr>
          <a:xfrm rot="19545595">
            <a:off x="2657971" y="5229493"/>
            <a:ext cx="1248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TOO CLOSE</a:t>
            </a:r>
          </a:p>
        </p:txBody>
      </p:sp>
      <p:sp>
        <p:nvSpPr>
          <p:cNvPr id="25" name="Pentagon 24">
            <a:extLst>
              <a:ext uri="{FF2B5EF4-FFF2-40B4-BE49-F238E27FC236}">
                <a16:creationId xmlns:a16="http://schemas.microsoft.com/office/drawing/2014/main" id="{20E55F24-8625-5A40-A9FB-E63F18496BBA}"/>
              </a:ext>
            </a:extLst>
          </p:cNvPr>
          <p:cNvSpPr/>
          <p:nvPr/>
        </p:nvSpPr>
        <p:spPr>
          <a:xfrm flipH="1">
            <a:off x="5608054" y="655856"/>
            <a:ext cx="6583946" cy="975316"/>
          </a:xfrm>
          <a:prstGeom prst="homePlate">
            <a:avLst>
              <a:gd name="adj" fmla="val 22102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508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0" bIns="9144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Measuring Social Distancing In Your Space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04568CC-5A00-0348-9C71-C4478D3CB30F}"/>
              </a:ext>
            </a:extLst>
          </p:cNvPr>
          <p:cNvGrpSpPr/>
          <p:nvPr/>
        </p:nvGrpSpPr>
        <p:grpSpPr>
          <a:xfrm>
            <a:off x="137056" y="6132729"/>
            <a:ext cx="2038545" cy="481566"/>
            <a:chOff x="137496" y="6278049"/>
            <a:chExt cx="2038545" cy="481566"/>
          </a:xfrm>
        </p:grpSpPr>
        <p:pic>
          <p:nvPicPr>
            <p:cNvPr id="11" name="Picture 10" descr="A picture containing drawing, plate&#10;&#10;Description automatically generated">
              <a:extLst>
                <a:ext uri="{FF2B5EF4-FFF2-40B4-BE49-F238E27FC236}">
                  <a16:creationId xmlns:a16="http://schemas.microsoft.com/office/drawing/2014/main" id="{D6A437EC-235A-D347-BBC7-2DA104BF3AA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496" y="6278049"/>
              <a:ext cx="1635603" cy="455116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FF5E56A-7E17-484B-943B-514ED4B126F8}"/>
                </a:ext>
              </a:extLst>
            </p:cNvPr>
            <p:cNvSpPr/>
            <p:nvPr/>
          </p:nvSpPr>
          <p:spPr>
            <a:xfrm>
              <a:off x="1944547" y="6412375"/>
              <a:ext cx="231494" cy="347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15948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55556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556">
                                          <p:cBhvr additive="base">
                                            <p:cTn id="7" dur="9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556">
                                          <p:cBhvr additive="base">
                                            <p:cTn id="8" dur="9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9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9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</p:bldLst>
      </p:timing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CFDF"/>
            </a:gs>
            <a:gs pos="60000">
              <a:srgbClr val="409BC8"/>
            </a:gs>
            <a:gs pos="100000">
              <a:srgbClr val="5D7DD9"/>
            </a:gs>
          </a:gsLst>
          <a:lin ang="8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fld id="{729005A7-82C2-4226-88F0-7694BBC22655}" type="slidenum">
              <a:rPr lang="en-US" smtClean="0"/>
              <a:pPr lvl="0"/>
              <a:t>30</a:t>
            </a:fld>
            <a:endParaRPr lang="en-US" noProof="0">
              <a:sym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00" y="1575319"/>
            <a:ext cx="6753225" cy="428414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0F7BEF2-5C21-4F7F-8C12-E271B034C041}"/>
              </a:ext>
            </a:extLst>
          </p:cNvPr>
          <p:cNvSpPr txBox="1"/>
          <p:nvPr/>
        </p:nvSpPr>
        <p:spPr>
          <a:xfrm>
            <a:off x="237098" y="820171"/>
            <a:ext cx="399573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/>
                <a:sym typeface="Arial"/>
              </a:rPr>
              <a:t>OccupEye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/>
                <a:sym typeface="Arial"/>
              </a:rPr>
              <a:t> Live View: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/>
                <a:sym typeface="Arial"/>
              </a:rPr>
              <a:t>Assists employees in wayfinding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/>
                <a:sym typeface="Arial"/>
              </a:rPr>
              <a:t>Displays:</a:t>
            </a:r>
          </a:p>
          <a:p>
            <a:pPr marL="2857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/>
                <a:sym typeface="Arial"/>
              </a:rPr>
              <a:t>Unoccupied Spaces</a:t>
            </a:r>
          </a:p>
          <a:p>
            <a:pPr marL="2857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/>
                <a:sym typeface="Arial"/>
              </a:rPr>
              <a:t>Recently Occupied Spaces</a:t>
            </a:r>
          </a:p>
          <a:p>
            <a:pPr marL="2857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/>
                <a:sym typeface="Arial"/>
              </a:rPr>
              <a:t>Currently Occupied Spaces</a:t>
            </a:r>
          </a:p>
          <a:p>
            <a:pPr marL="2857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3A1F75B-7AF1-4BB4-B7E4-4367F38707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2817" y="1389654"/>
            <a:ext cx="6933551" cy="45739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4633C7F-C459-4435-876F-2960E6AF3E9C}"/>
              </a:ext>
            </a:extLst>
          </p:cNvPr>
          <p:cNvSpPr/>
          <p:nvPr/>
        </p:nvSpPr>
        <p:spPr>
          <a:xfrm>
            <a:off x="319088" y="4528781"/>
            <a:ext cx="6096000" cy="200054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/>
                <a:sym typeface="Arial"/>
              </a:rPr>
              <a:t>Interactive Kiosk: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/>
                <a:sym typeface="Arial"/>
              </a:rPr>
              <a:t>Allows for:</a:t>
            </a:r>
          </a:p>
          <a:p>
            <a:pPr marL="380981" marR="0" lvl="0" indent="-38098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/>
                <a:sym typeface="Arial"/>
              </a:rPr>
              <a:t>Ad Hoc bookings</a:t>
            </a:r>
          </a:p>
          <a:p>
            <a:pPr marL="990550" marR="0" lvl="1" indent="-38098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/>
                <a:sym typeface="Arial"/>
              </a:rPr>
              <a:t>Desk/Room</a:t>
            </a:r>
          </a:p>
          <a:p>
            <a:pPr marL="380981" marR="0" lvl="0" indent="-38098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/>
                <a:sym typeface="Arial"/>
              </a:rPr>
              <a:t>Find coworker/team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BED15C-1A5E-A948-9EB8-C81303EA0F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57" t="1261" r="779" b="1001"/>
          <a:stretch/>
        </p:blipFill>
        <p:spPr>
          <a:xfrm>
            <a:off x="10515600" y="5145017"/>
            <a:ext cx="1566516" cy="154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91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CFDF"/>
            </a:gs>
            <a:gs pos="60000">
              <a:srgbClr val="409BC8"/>
            </a:gs>
            <a:gs pos="100000">
              <a:srgbClr val="5D7DD9"/>
            </a:gs>
          </a:gsLst>
          <a:lin ang="8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636242A3-B2ED-4813-99A9-568F0A6285BD}"/>
              </a:ext>
            </a:extLst>
          </p:cNvPr>
          <p:cNvSpPr/>
          <p:nvPr/>
        </p:nvSpPr>
        <p:spPr>
          <a:xfrm>
            <a:off x="1415082" y="2668656"/>
            <a:ext cx="1520687" cy="1520687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706655-8C19-4DC4-9847-2F376629361A}"/>
              </a:ext>
            </a:extLst>
          </p:cNvPr>
          <p:cNvSpPr/>
          <p:nvPr/>
        </p:nvSpPr>
        <p:spPr>
          <a:xfrm>
            <a:off x="3106355" y="2960292"/>
            <a:ext cx="94773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3200" dirty="0">
                <a:solidFill>
                  <a:schemeClr val="bg1"/>
                </a:solidFill>
              </a:rPr>
              <a:t>Heat Maps &amp;</a:t>
            </a:r>
          </a:p>
          <a:p>
            <a:pPr marL="342900" indent="-342900"/>
            <a:r>
              <a:rPr lang="en-US" sz="3200" dirty="0">
                <a:solidFill>
                  <a:schemeClr val="bg1"/>
                </a:solidFill>
              </a:rPr>
              <a:t>Employee Mobility Flows</a:t>
            </a:r>
          </a:p>
        </p:txBody>
      </p:sp>
      <p:sp>
        <p:nvSpPr>
          <p:cNvPr id="8" name="Freeform 149">
            <a:extLst>
              <a:ext uri="{FF2B5EF4-FFF2-40B4-BE49-F238E27FC236}">
                <a16:creationId xmlns:a16="http://schemas.microsoft.com/office/drawing/2014/main" id="{32056A5A-A8AA-4C18-9642-2221221F288E}"/>
              </a:ext>
            </a:extLst>
          </p:cNvPr>
          <p:cNvSpPr>
            <a:spLocks noEditPoints="1"/>
          </p:cNvSpPr>
          <p:nvPr/>
        </p:nvSpPr>
        <p:spPr bwMode="auto">
          <a:xfrm>
            <a:off x="1934500" y="3135276"/>
            <a:ext cx="481849" cy="587445"/>
          </a:xfrm>
          <a:custGeom>
            <a:avLst/>
            <a:gdLst>
              <a:gd name="T0" fmla="*/ 463 w 467"/>
              <a:gd name="T1" fmla="*/ 291 h 569"/>
              <a:gd name="T2" fmla="*/ 452 w 467"/>
              <a:gd name="T3" fmla="*/ 291 h 569"/>
              <a:gd name="T4" fmla="*/ 359 w 467"/>
              <a:gd name="T5" fmla="*/ 291 h 569"/>
              <a:gd name="T6" fmla="*/ 348 w 467"/>
              <a:gd name="T7" fmla="*/ 291 h 569"/>
              <a:gd name="T8" fmla="*/ 394 w 467"/>
              <a:gd name="T9" fmla="*/ 233 h 569"/>
              <a:gd name="T10" fmla="*/ 348 w 467"/>
              <a:gd name="T11" fmla="*/ 176 h 569"/>
              <a:gd name="T12" fmla="*/ 406 w 467"/>
              <a:gd name="T13" fmla="*/ 222 h 569"/>
              <a:gd name="T14" fmla="*/ 463 w 467"/>
              <a:gd name="T15" fmla="*/ 176 h 569"/>
              <a:gd name="T16" fmla="*/ 417 w 467"/>
              <a:gd name="T17" fmla="*/ 233 h 569"/>
              <a:gd name="T18" fmla="*/ 340 w 467"/>
              <a:gd name="T19" fmla="*/ 3 h 569"/>
              <a:gd name="T20" fmla="*/ 282 w 467"/>
              <a:gd name="T21" fmla="*/ 50 h 569"/>
              <a:gd name="T22" fmla="*/ 224 w 467"/>
              <a:gd name="T23" fmla="*/ 3 h 569"/>
              <a:gd name="T24" fmla="*/ 271 w 467"/>
              <a:gd name="T25" fmla="*/ 61 h 569"/>
              <a:gd name="T26" fmla="*/ 224 w 467"/>
              <a:gd name="T27" fmla="*/ 119 h 569"/>
              <a:gd name="T28" fmla="*/ 236 w 467"/>
              <a:gd name="T29" fmla="*/ 119 h 569"/>
              <a:gd name="T30" fmla="*/ 328 w 467"/>
              <a:gd name="T31" fmla="*/ 119 h 569"/>
              <a:gd name="T32" fmla="*/ 340 w 467"/>
              <a:gd name="T33" fmla="*/ 119 h 569"/>
              <a:gd name="T34" fmla="*/ 293 w 467"/>
              <a:gd name="T35" fmla="*/ 61 h 569"/>
              <a:gd name="T36" fmla="*/ 340 w 467"/>
              <a:gd name="T37" fmla="*/ 3 h 569"/>
              <a:gd name="T38" fmla="*/ 108 w 467"/>
              <a:gd name="T39" fmla="*/ 348 h 569"/>
              <a:gd name="T40" fmla="*/ 15 w 467"/>
              <a:gd name="T41" fmla="*/ 348 h 569"/>
              <a:gd name="T42" fmla="*/ 3 w 467"/>
              <a:gd name="T43" fmla="*/ 359 h 569"/>
              <a:gd name="T44" fmla="*/ 3 w 467"/>
              <a:gd name="T45" fmla="*/ 452 h 569"/>
              <a:gd name="T46" fmla="*/ 9 w 467"/>
              <a:gd name="T47" fmla="*/ 466 h 569"/>
              <a:gd name="T48" fmla="*/ 61 w 467"/>
              <a:gd name="T49" fmla="*/ 417 h 569"/>
              <a:gd name="T50" fmla="*/ 113 w 467"/>
              <a:gd name="T51" fmla="*/ 466 h 569"/>
              <a:gd name="T52" fmla="*/ 119 w 467"/>
              <a:gd name="T53" fmla="*/ 452 h 569"/>
              <a:gd name="T54" fmla="*/ 119 w 467"/>
              <a:gd name="T55" fmla="*/ 359 h 569"/>
              <a:gd name="T56" fmla="*/ 332 w 467"/>
              <a:gd name="T57" fmla="*/ 509 h 569"/>
              <a:gd name="T58" fmla="*/ 212 w 467"/>
              <a:gd name="T59" fmla="*/ 509 h 569"/>
              <a:gd name="T60" fmla="*/ 264 w 467"/>
              <a:gd name="T61" fmla="*/ 374 h 569"/>
              <a:gd name="T62" fmla="*/ 42 w 467"/>
              <a:gd name="T63" fmla="*/ 254 h 569"/>
              <a:gd name="T64" fmla="*/ 26 w 467"/>
              <a:gd name="T65" fmla="*/ 254 h 569"/>
              <a:gd name="T66" fmla="*/ 26 w 467"/>
              <a:gd name="T67" fmla="*/ 131 h 569"/>
              <a:gd name="T68" fmla="*/ 27 w 467"/>
              <a:gd name="T69" fmla="*/ 130 h 569"/>
              <a:gd name="T70" fmla="*/ 28 w 467"/>
              <a:gd name="T71" fmla="*/ 128 h 569"/>
              <a:gd name="T72" fmla="*/ 30 w 467"/>
              <a:gd name="T73" fmla="*/ 126 h 569"/>
              <a:gd name="T74" fmla="*/ 32 w 467"/>
              <a:gd name="T75" fmla="*/ 125 h 569"/>
              <a:gd name="T76" fmla="*/ 34 w 467"/>
              <a:gd name="T77" fmla="*/ 125 h 569"/>
              <a:gd name="T78" fmla="*/ 34 w 467"/>
              <a:gd name="T79" fmla="*/ 125 h 569"/>
              <a:gd name="T80" fmla="*/ 34 w 467"/>
              <a:gd name="T81" fmla="*/ 125 h 569"/>
              <a:gd name="T82" fmla="*/ 163 w 467"/>
              <a:gd name="T83" fmla="*/ 133 h 569"/>
              <a:gd name="T84" fmla="*/ 53 w 467"/>
              <a:gd name="T85" fmla="*/ 141 h 569"/>
              <a:gd name="T86" fmla="*/ 280 w 467"/>
              <a:gd name="T87" fmla="*/ 371 h 569"/>
              <a:gd name="T88" fmla="*/ 332 w 467"/>
              <a:gd name="T89" fmla="*/ 509 h 569"/>
              <a:gd name="T90" fmla="*/ 272 w 467"/>
              <a:gd name="T91" fmla="*/ 466 h 569"/>
              <a:gd name="T92" fmla="*/ 272 w 467"/>
              <a:gd name="T93" fmla="*/ 553 h 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67" h="569">
                <a:moveTo>
                  <a:pt x="463" y="280"/>
                </a:moveTo>
                <a:cubicBezTo>
                  <a:pt x="467" y="283"/>
                  <a:pt x="467" y="288"/>
                  <a:pt x="463" y="291"/>
                </a:cubicBezTo>
                <a:cubicBezTo>
                  <a:pt x="462" y="293"/>
                  <a:pt x="460" y="294"/>
                  <a:pt x="458" y="294"/>
                </a:cubicBezTo>
                <a:cubicBezTo>
                  <a:pt x="456" y="294"/>
                  <a:pt x="454" y="293"/>
                  <a:pt x="452" y="291"/>
                </a:cubicBezTo>
                <a:cubicBezTo>
                  <a:pt x="406" y="245"/>
                  <a:pt x="406" y="245"/>
                  <a:pt x="406" y="245"/>
                </a:cubicBezTo>
                <a:cubicBezTo>
                  <a:pt x="359" y="291"/>
                  <a:pt x="359" y="291"/>
                  <a:pt x="359" y="291"/>
                </a:cubicBezTo>
                <a:cubicBezTo>
                  <a:pt x="358" y="293"/>
                  <a:pt x="356" y="294"/>
                  <a:pt x="354" y="294"/>
                </a:cubicBezTo>
                <a:cubicBezTo>
                  <a:pt x="352" y="294"/>
                  <a:pt x="349" y="293"/>
                  <a:pt x="348" y="291"/>
                </a:cubicBezTo>
                <a:cubicBezTo>
                  <a:pt x="345" y="288"/>
                  <a:pt x="345" y="283"/>
                  <a:pt x="348" y="280"/>
                </a:cubicBezTo>
                <a:cubicBezTo>
                  <a:pt x="394" y="233"/>
                  <a:pt x="394" y="233"/>
                  <a:pt x="394" y="233"/>
                </a:cubicBezTo>
                <a:cubicBezTo>
                  <a:pt x="348" y="187"/>
                  <a:pt x="348" y="187"/>
                  <a:pt x="348" y="187"/>
                </a:cubicBezTo>
                <a:cubicBezTo>
                  <a:pt x="345" y="184"/>
                  <a:pt x="345" y="179"/>
                  <a:pt x="348" y="176"/>
                </a:cubicBezTo>
                <a:cubicBezTo>
                  <a:pt x="351" y="173"/>
                  <a:pt x="356" y="173"/>
                  <a:pt x="359" y="176"/>
                </a:cubicBezTo>
                <a:cubicBezTo>
                  <a:pt x="406" y="222"/>
                  <a:pt x="406" y="222"/>
                  <a:pt x="406" y="222"/>
                </a:cubicBezTo>
                <a:cubicBezTo>
                  <a:pt x="452" y="176"/>
                  <a:pt x="452" y="176"/>
                  <a:pt x="452" y="176"/>
                </a:cubicBezTo>
                <a:cubicBezTo>
                  <a:pt x="455" y="173"/>
                  <a:pt x="460" y="173"/>
                  <a:pt x="463" y="176"/>
                </a:cubicBezTo>
                <a:cubicBezTo>
                  <a:pt x="467" y="179"/>
                  <a:pt x="467" y="184"/>
                  <a:pt x="463" y="187"/>
                </a:cubicBezTo>
                <a:cubicBezTo>
                  <a:pt x="417" y="233"/>
                  <a:pt x="417" y="233"/>
                  <a:pt x="417" y="233"/>
                </a:cubicBezTo>
                <a:lnTo>
                  <a:pt x="463" y="280"/>
                </a:lnTo>
                <a:close/>
                <a:moveTo>
                  <a:pt x="340" y="3"/>
                </a:moveTo>
                <a:cubicBezTo>
                  <a:pt x="337" y="0"/>
                  <a:pt x="332" y="0"/>
                  <a:pt x="328" y="3"/>
                </a:cubicBezTo>
                <a:cubicBezTo>
                  <a:pt x="282" y="50"/>
                  <a:pt x="282" y="50"/>
                  <a:pt x="282" y="50"/>
                </a:cubicBezTo>
                <a:cubicBezTo>
                  <a:pt x="236" y="3"/>
                  <a:pt x="236" y="3"/>
                  <a:pt x="236" y="3"/>
                </a:cubicBezTo>
                <a:cubicBezTo>
                  <a:pt x="232" y="0"/>
                  <a:pt x="227" y="0"/>
                  <a:pt x="224" y="3"/>
                </a:cubicBezTo>
                <a:cubicBezTo>
                  <a:pt x="221" y="6"/>
                  <a:pt x="221" y="12"/>
                  <a:pt x="224" y="15"/>
                </a:cubicBezTo>
                <a:cubicBezTo>
                  <a:pt x="271" y="61"/>
                  <a:pt x="271" y="61"/>
                  <a:pt x="271" y="61"/>
                </a:cubicBezTo>
                <a:cubicBezTo>
                  <a:pt x="224" y="108"/>
                  <a:pt x="224" y="108"/>
                  <a:pt x="224" y="108"/>
                </a:cubicBezTo>
                <a:cubicBezTo>
                  <a:pt x="221" y="111"/>
                  <a:pt x="221" y="116"/>
                  <a:pt x="224" y="119"/>
                </a:cubicBezTo>
                <a:cubicBezTo>
                  <a:pt x="226" y="120"/>
                  <a:pt x="228" y="121"/>
                  <a:pt x="230" y="121"/>
                </a:cubicBezTo>
                <a:cubicBezTo>
                  <a:pt x="232" y="121"/>
                  <a:pt x="234" y="120"/>
                  <a:pt x="236" y="119"/>
                </a:cubicBezTo>
                <a:cubicBezTo>
                  <a:pt x="282" y="72"/>
                  <a:pt x="282" y="72"/>
                  <a:pt x="282" y="72"/>
                </a:cubicBezTo>
                <a:cubicBezTo>
                  <a:pt x="328" y="119"/>
                  <a:pt x="328" y="119"/>
                  <a:pt x="328" y="119"/>
                </a:cubicBezTo>
                <a:cubicBezTo>
                  <a:pt x="330" y="120"/>
                  <a:pt x="332" y="121"/>
                  <a:pt x="334" y="121"/>
                </a:cubicBezTo>
                <a:cubicBezTo>
                  <a:pt x="336" y="121"/>
                  <a:pt x="338" y="120"/>
                  <a:pt x="340" y="119"/>
                </a:cubicBezTo>
                <a:cubicBezTo>
                  <a:pt x="343" y="116"/>
                  <a:pt x="343" y="111"/>
                  <a:pt x="340" y="108"/>
                </a:cubicBezTo>
                <a:cubicBezTo>
                  <a:pt x="293" y="61"/>
                  <a:pt x="293" y="61"/>
                  <a:pt x="293" y="61"/>
                </a:cubicBezTo>
                <a:cubicBezTo>
                  <a:pt x="340" y="15"/>
                  <a:pt x="340" y="15"/>
                  <a:pt x="340" y="15"/>
                </a:cubicBezTo>
                <a:cubicBezTo>
                  <a:pt x="343" y="12"/>
                  <a:pt x="343" y="6"/>
                  <a:pt x="340" y="3"/>
                </a:cubicBezTo>
                <a:close/>
                <a:moveTo>
                  <a:pt x="119" y="348"/>
                </a:moveTo>
                <a:cubicBezTo>
                  <a:pt x="116" y="345"/>
                  <a:pt x="111" y="345"/>
                  <a:pt x="108" y="348"/>
                </a:cubicBezTo>
                <a:cubicBezTo>
                  <a:pt x="61" y="394"/>
                  <a:pt x="61" y="394"/>
                  <a:pt x="61" y="394"/>
                </a:cubicBezTo>
                <a:cubicBezTo>
                  <a:pt x="15" y="348"/>
                  <a:pt x="15" y="348"/>
                  <a:pt x="15" y="348"/>
                </a:cubicBezTo>
                <a:cubicBezTo>
                  <a:pt x="11" y="345"/>
                  <a:pt x="6" y="345"/>
                  <a:pt x="3" y="348"/>
                </a:cubicBezTo>
                <a:cubicBezTo>
                  <a:pt x="0" y="351"/>
                  <a:pt x="0" y="356"/>
                  <a:pt x="3" y="359"/>
                </a:cubicBezTo>
                <a:cubicBezTo>
                  <a:pt x="50" y="406"/>
                  <a:pt x="50" y="406"/>
                  <a:pt x="50" y="406"/>
                </a:cubicBezTo>
                <a:cubicBezTo>
                  <a:pt x="3" y="452"/>
                  <a:pt x="3" y="452"/>
                  <a:pt x="3" y="452"/>
                </a:cubicBezTo>
                <a:cubicBezTo>
                  <a:pt x="0" y="455"/>
                  <a:pt x="0" y="460"/>
                  <a:pt x="3" y="463"/>
                </a:cubicBezTo>
                <a:cubicBezTo>
                  <a:pt x="5" y="465"/>
                  <a:pt x="7" y="466"/>
                  <a:pt x="9" y="466"/>
                </a:cubicBezTo>
                <a:cubicBezTo>
                  <a:pt x="11" y="466"/>
                  <a:pt x="13" y="465"/>
                  <a:pt x="15" y="463"/>
                </a:cubicBezTo>
                <a:cubicBezTo>
                  <a:pt x="61" y="417"/>
                  <a:pt x="61" y="417"/>
                  <a:pt x="61" y="417"/>
                </a:cubicBezTo>
                <a:cubicBezTo>
                  <a:pt x="108" y="463"/>
                  <a:pt x="108" y="463"/>
                  <a:pt x="108" y="463"/>
                </a:cubicBezTo>
                <a:cubicBezTo>
                  <a:pt x="109" y="465"/>
                  <a:pt x="111" y="466"/>
                  <a:pt x="113" y="466"/>
                </a:cubicBezTo>
                <a:cubicBezTo>
                  <a:pt x="115" y="466"/>
                  <a:pt x="117" y="465"/>
                  <a:pt x="119" y="463"/>
                </a:cubicBezTo>
                <a:cubicBezTo>
                  <a:pt x="122" y="460"/>
                  <a:pt x="122" y="455"/>
                  <a:pt x="119" y="452"/>
                </a:cubicBezTo>
                <a:cubicBezTo>
                  <a:pt x="72" y="406"/>
                  <a:pt x="72" y="406"/>
                  <a:pt x="72" y="406"/>
                </a:cubicBezTo>
                <a:cubicBezTo>
                  <a:pt x="119" y="359"/>
                  <a:pt x="119" y="359"/>
                  <a:pt x="119" y="359"/>
                </a:cubicBezTo>
                <a:cubicBezTo>
                  <a:pt x="122" y="356"/>
                  <a:pt x="122" y="351"/>
                  <a:pt x="119" y="348"/>
                </a:cubicBezTo>
                <a:close/>
                <a:moveTo>
                  <a:pt x="332" y="509"/>
                </a:moveTo>
                <a:cubicBezTo>
                  <a:pt x="332" y="542"/>
                  <a:pt x="305" y="569"/>
                  <a:pt x="272" y="569"/>
                </a:cubicBezTo>
                <a:cubicBezTo>
                  <a:pt x="239" y="569"/>
                  <a:pt x="212" y="542"/>
                  <a:pt x="212" y="509"/>
                </a:cubicBezTo>
                <a:cubicBezTo>
                  <a:pt x="212" y="479"/>
                  <a:pt x="235" y="454"/>
                  <a:pt x="264" y="450"/>
                </a:cubicBezTo>
                <a:cubicBezTo>
                  <a:pt x="264" y="374"/>
                  <a:pt x="264" y="374"/>
                  <a:pt x="264" y="374"/>
                </a:cubicBezTo>
                <a:cubicBezTo>
                  <a:pt x="42" y="152"/>
                  <a:pt x="42" y="152"/>
                  <a:pt x="42" y="152"/>
                </a:cubicBezTo>
                <a:cubicBezTo>
                  <a:pt x="42" y="254"/>
                  <a:pt x="42" y="254"/>
                  <a:pt x="42" y="254"/>
                </a:cubicBezTo>
                <a:cubicBezTo>
                  <a:pt x="42" y="258"/>
                  <a:pt x="39" y="262"/>
                  <a:pt x="34" y="262"/>
                </a:cubicBezTo>
                <a:cubicBezTo>
                  <a:pt x="30" y="262"/>
                  <a:pt x="26" y="258"/>
                  <a:pt x="26" y="254"/>
                </a:cubicBezTo>
                <a:cubicBezTo>
                  <a:pt x="26" y="133"/>
                  <a:pt x="26" y="133"/>
                  <a:pt x="26" y="133"/>
                </a:cubicBezTo>
                <a:cubicBezTo>
                  <a:pt x="26" y="132"/>
                  <a:pt x="26" y="132"/>
                  <a:pt x="26" y="131"/>
                </a:cubicBezTo>
                <a:cubicBezTo>
                  <a:pt x="26" y="131"/>
                  <a:pt x="26" y="131"/>
                  <a:pt x="27" y="131"/>
                </a:cubicBezTo>
                <a:cubicBezTo>
                  <a:pt x="27" y="130"/>
                  <a:pt x="27" y="130"/>
                  <a:pt x="27" y="130"/>
                </a:cubicBezTo>
                <a:cubicBezTo>
                  <a:pt x="27" y="130"/>
                  <a:pt x="27" y="129"/>
                  <a:pt x="27" y="129"/>
                </a:cubicBezTo>
                <a:cubicBezTo>
                  <a:pt x="27" y="129"/>
                  <a:pt x="27" y="129"/>
                  <a:pt x="28" y="128"/>
                </a:cubicBezTo>
                <a:cubicBezTo>
                  <a:pt x="28" y="128"/>
                  <a:pt x="29" y="127"/>
                  <a:pt x="30" y="126"/>
                </a:cubicBezTo>
                <a:cubicBezTo>
                  <a:pt x="30" y="126"/>
                  <a:pt x="30" y="126"/>
                  <a:pt x="30" y="126"/>
                </a:cubicBezTo>
                <a:cubicBezTo>
                  <a:pt x="31" y="126"/>
                  <a:pt x="31" y="126"/>
                  <a:pt x="31" y="126"/>
                </a:cubicBezTo>
                <a:cubicBezTo>
                  <a:pt x="31" y="125"/>
                  <a:pt x="32" y="125"/>
                  <a:pt x="32" y="125"/>
                </a:cubicBezTo>
                <a:cubicBezTo>
                  <a:pt x="32" y="125"/>
                  <a:pt x="32" y="125"/>
                  <a:pt x="33" y="125"/>
                </a:cubicBezTo>
                <a:cubicBezTo>
                  <a:pt x="33" y="125"/>
                  <a:pt x="34" y="125"/>
                  <a:pt x="34" y="125"/>
                </a:cubicBezTo>
                <a:cubicBezTo>
                  <a:pt x="34" y="125"/>
                  <a:pt x="34" y="125"/>
                  <a:pt x="34" y="125"/>
                </a:cubicBezTo>
                <a:cubicBezTo>
                  <a:pt x="34" y="125"/>
                  <a:pt x="34" y="125"/>
                  <a:pt x="34" y="125"/>
                </a:cubicBezTo>
                <a:cubicBezTo>
                  <a:pt x="34" y="125"/>
                  <a:pt x="34" y="125"/>
                  <a:pt x="34" y="125"/>
                </a:cubicBezTo>
                <a:cubicBezTo>
                  <a:pt x="34" y="125"/>
                  <a:pt x="34" y="125"/>
                  <a:pt x="34" y="125"/>
                </a:cubicBezTo>
                <a:cubicBezTo>
                  <a:pt x="155" y="125"/>
                  <a:pt x="155" y="125"/>
                  <a:pt x="155" y="125"/>
                </a:cubicBezTo>
                <a:cubicBezTo>
                  <a:pt x="159" y="125"/>
                  <a:pt x="163" y="129"/>
                  <a:pt x="163" y="133"/>
                </a:cubicBezTo>
                <a:cubicBezTo>
                  <a:pt x="163" y="137"/>
                  <a:pt x="159" y="141"/>
                  <a:pt x="155" y="141"/>
                </a:cubicBezTo>
                <a:cubicBezTo>
                  <a:pt x="53" y="141"/>
                  <a:pt x="53" y="141"/>
                  <a:pt x="53" y="141"/>
                </a:cubicBezTo>
                <a:cubicBezTo>
                  <a:pt x="278" y="365"/>
                  <a:pt x="278" y="365"/>
                  <a:pt x="278" y="365"/>
                </a:cubicBezTo>
                <a:cubicBezTo>
                  <a:pt x="279" y="367"/>
                  <a:pt x="280" y="369"/>
                  <a:pt x="280" y="371"/>
                </a:cubicBezTo>
                <a:cubicBezTo>
                  <a:pt x="280" y="450"/>
                  <a:pt x="280" y="450"/>
                  <a:pt x="280" y="450"/>
                </a:cubicBezTo>
                <a:cubicBezTo>
                  <a:pt x="309" y="454"/>
                  <a:pt x="332" y="479"/>
                  <a:pt x="332" y="509"/>
                </a:cubicBezTo>
                <a:close/>
                <a:moveTo>
                  <a:pt x="316" y="509"/>
                </a:moveTo>
                <a:cubicBezTo>
                  <a:pt x="316" y="485"/>
                  <a:pt x="296" y="466"/>
                  <a:pt x="272" y="466"/>
                </a:cubicBezTo>
                <a:cubicBezTo>
                  <a:pt x="248" y="466"/>
                  <a:pt x="228" y="485"/>
                  <a:pt x="228" y="509"/>
                </a:cubicBezTo>
                <a:cubicBezTo>
                  <a:pt x="228" y="533"/>
                  <a:pt x="248" y="553"/>
                  <a:pt x="272" y="553"/>
                </a:cubicBezTo>
                <a:cubicBezTo>
                  <a:pt x="296" y="553"/>
                  <a:pt x="316" y="533"/>
                  <a:pt x="316" y="50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58D76983-AD70-44EA-B8A2-24CCD3316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300" y="666663"/>
            <a:ext cx="6825353" cy="223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7790321-8892-443C-9038-B93810FCFF7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6291" y="3498901"/>
            <a:ext cx="5727700" cy="299809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 descr="A close up of a device&#10;&#10;Description automatically generated">
            <a:extLst>
              <a:ext uri="{FF2B5EF4-FFF2-40B4-BE49-F238E27FC236}">
                <a16:creationId xmlns:a16="http://schemas.microsoft.com/office/drawing/2014/main" id="{415C0A06-B149-458A-BD37-14935EDEEA0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59" y="3222745"/>
            <a:ext cx="4303013" cy="34629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6A3FBEE-17D3-40A2-A0A0-D7A9286D829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74793" y="734353"/>
            <a:ext cx="6373598" cy="2426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57DBB2-E115-0444-8038-C7DA1303AF5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-157" t="1261" r="779" b="1001"/>
          <a:stretch/>
        </p:blipFill>
        <p:spPr>
          <a:xfrm>
            <a:off x="10515600" y="5145017"/>
            <a:ext cx="1566516" cy="154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24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CFDF"/>
            </a:gs>
            <a:gs pos="60000">
              <a:srgbClr val="409BC8"/>
            </a:gs>
            <a:gs pos="100000">
              <a:srgbClr val="5D7DD9"/>
            </a:gs>
          </a:gsLst>
          <a:lin ang="8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63DD929-7711-4F66-8594-79801BEF9D0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35000"/>
            <a:ext cx="12192000" cy="863600"/>
          </a:xfrm>
          <a:prstGeom prst="rect">
            <a:avLst/>
          </a:prstGeom>
        </p:spPr>
        <p:txBody>
          <a:bodyPr/>
          <a:lstStyle/>
          <a:p>
            <a:r>
              <a:rPr lang="en-US" sz="4400" b="1" dirty="0">
                <a:solidFill>
                  <a:schemeClr val="bg1"/>
                </a:solidFill>
                <a:latin typeface="+mn-lt"/>
              </a:rPr>
              <a:t>Run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36242A3-B2ED-4813-99A9-568F0A6285BD}"/>
              </a:ext>
            </a:extLst>
          </p:cNvPr>
          <p:cNvSpPr/>
          <p:nvPr/>
        </p:nvSpPr>
        <p:spPr>
          <a:xfrm>
            <a:off x="2246099" y="2175914"/>
            <a:ext cx="1520687" cy="1520687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3ECB16C-F238-47D7-8984-C2A297193C39}"/>
              </a:ext>
            </a:extLst>
          </p:cNvPr>
          <p:cNvSpPr/>
          <p:nvPr/>
        </p:nvSpPr>
        <p:spPr>
          <a:xfrm>
            <a:off x="4401233" y="2185845"/>
            <a:ext cx="1520687" cy="1520687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E3644E5-63F7-41E8-94D7-4F58FE3D827A}"/>
              </a:ext>
            </a:extLst>
          </p:cNvPr>
          <p:cNvSpPr/>
          <p:nvPr/>
        </p:nvSpPr>
        <p:spPr>
          <a:xfrm>
            <a:off x="8461367" y="2156033"/>
            <a:ext cx="1520687" cy="1520687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C42448-A63E-49C6-A77F-906645F2CC93}"/>
              </a:ext>
            </a:extLst>
          </p:cNvPr>
          <p:cNvSpPr/>
          <p:nvPr/>
        </p:nvSpPr>
        <p:spPr>
          <a:xfrm>
            <a:off x="2246099" y="4185777"/>
            <a:ext cx="89334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Integrations: API toolkit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RS Advanced Reporting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Additional data sources (Wi-Fi, Badging)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FM Integration (floor plan integration)</a:t>
            </a:r>
          </a:p>
        </p:txBody>
      </p:sp>
      <p:sp>
        <p:nvSpPr>
          <p:cNvPr id="10" name="Freeform 115">
            <a:extLst>
              <a:ext uri="{FF2B5EF4-FFF2-40B4-BE49-F238E27FC236}">
                <a16:creationId xmlns:a16="http://schemas.microsoft.com/office/drawing/2014/main" id="{E37E3029-D5F4-4CAC-B64C-384A7F9EB15A}"/>
              </a:ext>
            </a:extLst>
          </p:cNvPr>
          <p:cNvSpPr>
            <a:spLocks noEditPoints="1"/>
          </p:cNvSpPr>
          <p:nvPr/>
        </p:nvSpPr>
        <p:spPr bwMode="auto">
          <a:xfrm>
            <a:off x="2670805" y="2595952"/>
            <a:ext cx="660443" cy="640848"/>
          </a:xfrm>
          <a:custGeom>
            <a:avLst/>
            <a:gdLst>
              <a:gd name="T0" fmla="*/ 492 w 640"/>
              <a:gd name="T1" fmla="*/ 256 h 621"/>
              <a:gd name="T2" fmla="*/ 421 w 640"/>
              <a:gd name="T3" fmla="*/ 285 h 621"/>
              <a:gd name="T4" fmla="*/ 334 w 640"/>
              <a:gd name="T5" fmla="*/ 147 h 621"/>
              <a:gd name="T6" fmla="*/ 327 w 640"/>
              <a:gd name="T7" fmla="*/ 0 h 621"/>
              <a:gd name="T8" fmla="*/ 320 w 640"/>
              <a:gd name="T9" fmla="*/ 147 h 621"/>
              <a:gd name="T10" fmla="*/ 234 w 640"/>
              <a:gd name="T11" fmla="*/ 286 h 621"/>
              <a:gd name="T12" fmla="*/ 147 w 640"/>
              <a:gd name="T13" fmla="*/ 256 h 621"/>
              <a:gd name="T14" fmla="*/ 0 w 640"/>
              <a:gd name="T15" fmla="*/ 256 h 621"/>
              <a:gd name="T16" fmla="*/ 143 w 640"/>
              <a:gd name="T17" fmla="*/ 281 h 621"/>
              <a:gd name="T18" fmla="*/ 229 w 640"/>
              <a:gd name="T19" fmla="*/ 316 h 621"/>
              <a:gd name="T20" fmla="*/ 206 w 640"/>
              <a:gd name="T21" fmla="*/ 483 h 621"/>
              <a:gd name="T22" fmla="*/ 97 w 640"/>
              <a:gd name="T23" fmla="*/ 548 h 621"/>
              <a:gd name="T24" fmla="*/ 245 w 640"/>
              <a:gd name="T25" fmla="*/ 548 h 621"/>
              <a:gd name="T26" fmla="*/ 278 w 640"/>
              <a:gd name="T27" fmla="*/ 401 h 621"/>
              <a:gd name="T28" fmla="*/ 372 w 640"/>
              <a:gd name="T29" fmla="*/ 404 h 621"/>
              <a:gd name="T30" fmla="*/ 394 w 640"/>
              <a:gd name="T31" fmla="*/ 548 h 621"/>
              <a:gd name="T32" fmla="*/ 542 w 640"/>
              <a:gd name="T33" fmla="*/ 548 h 621"/>
              <a:gd name="T34" fmla="*/ 436 w 640"/>
              <a:gd name="T35" fmla="*/ 481 h 621"/>
              <a:gd name="T36" fmla="*/ 426 w 640"/>
              <a:gd name="T37" fmla="*/ 316 h 621"/>
              <a:gd name="T38" fmla="*/ 496 w 640"/>
              <a:gd name="T39" fmla="*/ 281 h 621"/>
              <a:gd name="T40" fmla="*/ 640 w 640"/>
              <a:gd name="T41" fmla="*/ 256 h 621"/>
              <a:gd name="T42" fmla="*/ 73 w 640"/>
              <a:gd name="T43" fmla="*/ 316 h 621"/>
              <a:gd name="T44" fmla="*/ 73 w 640"/>
              <a:gd name="T45" fmla="*/ 196 h 621"/>
              <a:gd name="T46" fmla="*/ 73 w 640"/>
              <a:gd name="T47" fmla="*/ 316 h 621"/>
              <a:gd name="T48" fmla="*/ 171 w 640"/>
              <a:gd name="T49" fmla="*/ 607 h 621"/>
              <a:gd name="T50" fmla="*/ 171 w 640"/>
              <a:gd name="T51" fmla="*/ 488 h 621"/>
              <a:gd name="T52" fmla="*/ 528 w 640"/>
              <a:gd name="T53" fmla="*/ 548 h 621"/>
              <a:gd name="T54" fmla="*/ 408 w 640"/>
              <a:gd name="T55" fmla="*/ 548 h 621"/>
              <a:gd name="T56" fmla="*/ 528 w 640"/>
              <a:gd name="T57" fmla="*/ 548 h 621"/>
              <a:gd name="T58" fmla="*/ 327 w 640"/>
              <a:gd name="T59" fmla="*/ 14 h 621"/>
              <a:gd name="T60" fmla="*/ 327 w 640"/>
              <a:gd name="T61" fmla="*/ 134 h 621"/>
              <a:gd name="T62" fmla="*/ 327 w 640"/>
              <a:gd name="T63" fmla="*/ 400 h 621"/>
              <a:gd name="T64" fmla="*/ 327 w 640"/>
              <a:gd name="T65" fmla="*/ 232 h 621"/>
              <a:gd name="T66" fmla="*/ 327 w 640"/>
              <a:gd name="T67" fmla="*/ 400 h 621"/>
              <a:gd name="T68" fmla="*/ 508 w 640"/>
              <a:gd name="T69" fmla="*/ 271 h 621"/>
              <a:gd name="T70" fmla="*/ 508 w 640"/>
              <a:gd name="T71" fmla="*/ 271 h 621"/>
              <a:gd name="T72" fmla="*/ 566 w 640"/>
              <a:gd name="T73" fmla="*/ 196 h 621"/>
              <a:gd name="T74" fmla="*/ 566 w 640"/>
              <a:gd name="T75" fmla="*/ 316 h 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40" h="621">
                <a:moveTo>
                  <a:pt x="566" y="182"/>
                </a:moveTo>
                <a:cubicBezTo>
                  <a:pt x="525" y="182"/>
                  <a:pt x="492" y="215"/>
                  <a:pt x="492" y="256"/>
                </a:cubicBezTo>
                <a:cubicBezTo>
                  <a:pt x="492" y="260"/>
                  <a:pt x="492" y="264"/>
                  <a:pt x="493" y="267"/>
                </a:cubicBezTo>
                <a:cubicBezTo>
                  <a:pt x="421" y="285"/>
                  <a:pt x="421" y="285"/>
                  <a:pt x="421" y="285"/>
                </a:cubicBezTo>
                <a:cubicBezTo>
                  <a:pt x="408" y="248"/>
                  <a:pt x="375" y="221"/>
                  <a:pt x="334" y="218"/>
                </a:cubicBezTo>
                <a:cubicBezTo>
                  <a:pt x="334" y="147"/>
                  <a:pt x="334" y="147"/>
                  <a:pt x="334" y="147"/>
                </a:cubicBezTo>
                <a:cubicBezTo>
                  <a:pt x="372" y="144"/>
                  <a:pt x="401" y="112"/>
                  <a:pt x="401" y="74"/>
                </a:cubicBezTo>
                <a:cubicBezTo>
                  <a:pt x="401" y="33"/>
                  <a:pt x="368" y="0"/>
                  <a:pt x="327" y="0"/>
                </a:cubicBezTo>
                <a:cubicBezTo>
                  <a:pt x="287" y="0"/>
                  <a:pt x="254" y="33"/>
                  <a:pt x="254" y="74"/>
                </a:cubicBezTo>
                <a:cubicBezTo>
                  <a:pt x="254" y="112"/>
                  <a:pt x="283" y="144"/>
                  <a:pt x="320" y="147"/>
                </a:cubicBezTo>
                <a:cubicBezTo>
                  <a:pt x="320" y="218"/>
                  <a:pt x="320" y="218"/>
                  <a:pt x="320" y="218"/>
                </a:cubicBezTo>
                <a:cubicBezTo>
                  <a:pt x="280" y="221"/>
                  <a:pt x="246" y="249"/>
                  <a:pt x="234" y="286"/>
                </a:cubicBezTo>
                <a:cubicBezTo>
                  <a:pt x="146" y="267"/>
                  <a:pt x="146" y="267"/>
                  <a:pt x="146" y="267"/>
                </a:cubicBezTo>
                <a:cubicBezTo>
                  <a:pt x="147" y="263"/>
                  <a:pt x="147" y="260"/>
                  <a:pt x="147" y="256"/>
                </a:cubicBezTo>
                <a:cubicBezTo>
                  <a:pt x="147" y="215"/>
                  <a:pt x="114" y="182"/>
                  <a:pt x="73" y="182"/>
                </a:cubicBezTo>
                <a:cubicBezTo>
                  <a:pt x="33" y="182"/>
                  <a:pt x="0" y="215"/>
                  <a:pt x="0" y="256"/>
                </a:cubicBezTo>
                <a:cubicBezTo>
                  <a:pt x="0" y="297"/>
                  <a:pt x="33" y="330"/>
                  <a:pt x="73" y="330"/>
                </a:cubicBezTo>
                <a:cubicBezTo>
                  <a:pt x="105" y="330"/>
                  <a:pt x="133" y="309"/>
                  <a:pt x="143" y="281"/>
                </a:cubicBezTo>
                <a:cubicBezTo>
                  <a:pt x="230" y="300"/>
                  <a:pt x="230" y="300"/>
                  <a:pt x="230" y="300"/>
                </a:cubicBezTo>
                <a:cubicBezTo>
                  <a:pt x="229" y="305"/>
                  <a:pt x="229" y="311"/>
                  <a:pt x="229" y="316"/>
                </a:cubicBezTo>
                <a:cubicBezTo>
                  <a:pt x="229" y="348"/>
                  <a:pt x="244" y="375"/>
                  <a:pt x="267" y="394"/>
                </a:cubicBezTo>
                <a:cubicBezTo>
                  <a:pt x="206" y="483"/>
                  <a:pt x="206" y="483"/>
                  <a:pt x="206" y="483"/>
                </a:cubicBezTo>
                <a:cubicBezTo>
                  <a:pt x="196" y="477"/>
                  <a:pt x="184" y="474"/>
                  <a:pt x="171" y="474"/>
                </a:cubicBezTo>
                <a:cubicBezTo>
                  <a:pt x="130" y="474"/>
                  <a:pt x="97" y="507"/>
                  <a:pt x="97" y="548"/>
                </a:cubicBezTo>
                <a:cubicBezTo>
                  <a:pt x="97" y="588"/>
                  <a:pt x="130" y="621"/>
                  <a:pt x="171" y="621"/>
                </a:cubicBezTo>
                <a:cubicBezTo>
                  <a:pt x="212" y="621"/>
                  <a:pt x="245" y="588"/>
                  <a:pt x="245" y="548"/>
                </a:cubicBezTo>
                <a:cubicBezTo>
                  <a:pt x="245" y="525"/>
                  <a:pt x="234" y="504"/>
                  <a:pt x="218" y="491"/>
                </a:cubicBezTo>
                <a:cubicBezTo>
                  <a:pt x="278" y="401"/>
                  <a:pt x="278" y="401"/>
                  <a:pt x="278" y="401"/>
                </a:cubicBezTo>
                <a:cubicBezTo>
                  <a:pt x="293" y="410"/>
                  <a:pt x="309" y="414"/>
                  <a:pt x="327" y="414"/>
                </a:cubicBezTo>
                <a:cubicBezTo>
                  <a:pt x="343" y="414"/>
                  <a:pt x="359" y="411"/>
                  <a:pt x="372" y="404"/>
                </a:cubicBezTo>
                <a:cubicBezTo>
                  <a:pt x="424" y="489"/>
                  <a:pt x="424" y="489"/>
                  <a:pt x="424" y="489"/>
                </a:cubicBezTo>
                <a:cubicBezTo>
                  <a:pt x="406" y="502"/>
                  <a:pt x="394" y="523"/>
                  <a:pt x="394" y="548"/>
                </a:cubicBezTo>
                <a:cubicBezTo>
                  <a:pt x="394" y="588"/>
                  <a:pt x="427" y="621"/>
                  <a:pt x="468" y="621"/>
                </a:cubicBezTo>
                <a:cubicBezTo>
                  <a:pt x="509" y="621"/>
                  <a:pt x="542" y="588"/>
                  <a:pt x="542" y="548"/>
                </a:cubicBezTo>
                <a:cubicBezTo>
                  <a:pt x="542" y="507"/>
                  <a:pt x="509" y="474"/>
                  <a:pt x="468" y="474"/>
                </a:cubicBezTo>
                <a:cubicBezTo>
                  <a:pt x="456" y="474"/>
                  <a:pt x="446" y="477"/>
                  <a:pt x="436" y="481"/>
                </a:cubicBezTo>
                <a:cubicBezTo>
                  <a:pt x="384" y="396"/>
                  <a:pt x="384" y="396"/>
                  <a:pt x="384" y="396"/>
                </a:cubicBezTo>
                <a:cubicBezTo>
                  <a:pt x="409" y="378"/>
                  <a:pt x="426" y="349"/>
                  <a:pt x="426" y="316"/>
                </a:cubicBezTo>
                <a:cubicBezTo>
                  <a:pt x="426" y="310"/>
                  <a:pt x="425" y="305"/>
                  <a:pt x="424" y="299"/>
                </a:cubicBezTo>
                <a:cubicBezTo>
                  <a:pt x="496" y="281"/>
                  <a:pt x="496" y="281"/>
                  <a:pt x="496" y="281"/>
                </a:cubicBezTo>
                <a:cubicBezTo>
                  <a:pt x="507" y="309"/>
                  <a:pt x="534" y="330"/>
                  <a:pt x="566" y="330"/>
                </a:cubicBezTo>
                <a:cubicBezTo>
                  <a:pt x="606" y="330"/>
                  <a:pt x="640" y="297"/>
                  <a:pt x="640" y="256"/>
                </a:cubicBezTo>
                <a:cubicBezTo>
                  <a:pt x="640" y="215"/>
                  <a:pt x="606" y="182"/>
                  <a:pt x="566" y="182"/>
                </a:cubicBezTo>
                <a:close/>
                <a:moveTo>
                  <a:pt x="73" y="316"/>
                </a:moveTo>
                <a:cubicBezTo>
                  <a:pt x="40" y="316"/>
                  <a:pt x="14" y="289"/>
                  <a:pt x="14" y="256"/>
                </a:cubicBezTo>
                <a:cubicBezTo>
                  <a:pt x="14" y="223"/>
                  <a:pt x="40" y="196"/>
                  <a:pt x="73" y="196"/>
                </a:cubicBezTo>
                <a:cubicBezTo>
                  <a:pt x="106" y="196"/>
                  <a:pt x="133" y="223"/>
                  <a:pt x="133" y="256"/>
                </a:cubicBezTo>
                <a:cubicBezTo>
                  <a:pt x="133" y="289"/>
                  <a:pt x="106" y="316"/>
                  <a:pt x="73" y="316"/>
                </a:cubicBezTo>
                <a:close/>
                <a:moveTo>
                  <a:pt x="231" y="548"/>
                </a:moveTo>
                <a:cubicBezTo>
                  <a:pt x="231" y="581"/>
                  <a:pt x="204" y="607"/>
                  <a:pt x="171" y="607"/>
                </a:cubicBezTo>
                <a:cubicBezTo>
                  <a:pt x="138" y="607"/>
                  <a:pt x="111" y="581"/>
                  <a:pt x="111" y="548"/>
                </a:cubicBezTo>
                <a:cubicBezTo>
                  <a:pt x="111" y="515"/>
                  <a:pt x="138" y="488"/>
                  <a:pt x="171" y="488"/>
                </a:cubicBezTo>
                <a:cubicBezTo>
                  <a:pt x="204" y="488"/>
                  <a:pt x="231" y="515"/>
                  <a:pt x="231" y="548"/>
                </a:cubicBezTo>
                <a:close/>
                <a:moveTo>
                  <a:pt x="528" y="548"/>
                </a:moveTo>
                <a:cubicBezTo>
                  <a:pt x="528" y="581"/>
                  <a:pt x="501" y="607"/>
                  <a:pt x="468" y="607"/>
                </a:cubicBezTo>
                <a:cubicBezTo>
                  <a:pt x="435" y="607"/>
                  <a:pt x="408" y="581"/>
                  <a:pt x="408" y="548"/>
                </a:cubicBezTo>
                <a:cubicBezTo>
                  <a:pt x="408" y="515"/>
                  <a:pt x="435" y="488"/>
                  <a:pt x="468" y="488"/>
                </a:cubicBezTo>
                <a:cubicBezTo>
                  <a:pt x="501" y="488"/>
                  <a:pt x="528" y="515"/>
                  <a:pt x="528" y="548"/>
                </a:cubicBezTo>
                <a:close/>
                <a:moveTo>
                  <a:pt x="268" y="74"/>
                </a:moveTo>
                <a:cubicBezTo>
                  <a:pt x="268" y="41"/>
                  <a:pt x="294" y="14"/>
                  <a:pt x="327" y="14"/>
                </a:cubicBezTo>
                <a:cubicBezTo>
                  <a:pt x="360" y="14"/>
                  <a:pt x="387" y="41"/>
                  <a:pt x="387" y="74"/>
                </a:cubicBezTo>
                <a:cubicBezTo>
                  <a:pt x="387" y="107"/>
                  <a:pt x="360" y="134"/>
                  <a:pt x="327" y="134"/>
                </a:cubicBezTo>
                <a:cubicBezTo>
                  <a:pt x="294" y="134"/>
                  <a:pt x="268" y="107"/>
                  <a:pt x="268" y="74"/>
                </a:cubicBezTo>
                <a:close/>
                <a:moveTo>
                  <a:pt x="327" y="400"/>
                </a:moveTo>
                <a:cubicBezTo>
                  <a:pt x="281" y="400"/>
                  <a:pt x="243" y="363"/>
                  <a:pt x="243" y="316"/>
                </a:cubicBezTo>
                <a:cubicBezTo>
                  <a:pt x="243" y="270"/>
                  <a:pt x="281" y="232"/>
                  <a:pt x="327" y="232"/>
                </a:cubicBezTo>
                <a:cubicBezTo>
                  <a:pt x="374" y="232"/>
                  <a:pt x="412" y="270"/>
                  <a:pt x="412" y="316"/>
                </a:cubicBezTo>
                <a:cubicBezTo>
                  <a:pt x="412" y="363"/>
                  <a:pt x="374" y="400"/>
                  <a:pt x="327" y="400"/>
                </a:cubicBezTo>
                <a:close/>
                <a:moveTo>
                  <a:pt x="566" y="316"/>
                </a:moveTo>
                <a:cubicBezTo>
                  <a:pt x="538" y="316"/>
                  <a:pt x="514" y="297"/>
                  <a:pt x="508" y="271"/>
                </a:cubicBezTo>
                <a:cubicBezTo>
                  <a:pt x="508" y="271"/>
                  <a:pt x="508" y="271"/>
                  <a:pt x="508" y="271"/>
                </a:cubicBezTo>
                <a:cubicBezTo>
                  <a:pt x="508" y="271"/>
                  <a:pt x="508" y="271"/>
                  <a:pt x="508" y="271"/>
                </a:cubicBezTo>
                <a:cubicBezTo>
                  <a:pt x="507" y="266"/>
                  <a:pt x="506" y="261"/>
                  <a:pt x="506" y="256"/>
                </a:cubicBezTo>
                <a:cubicBezTo>
                  <a:pt x="506" y="223"/>
                  <a:pt x="533" y="196"/>
                  <a:pt x="566" y="196"/>
                </a:cubicBezTo>
                <a:cubicBezTo>
                  <a:pt x="599" y="196"/>
                  <a:pt x="626" y="223"/>
                  <a:pt x="626" y="256"/>
                </a:cubicBezTo>
                <a:cubicBezTo>
                  <a:pt x="626" y="289"/>
                  <a:pt x="599" y="316"/>
                  <a:pt x="566" y="3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101">
            <a:extLst>
              <a:ext uri="{FF2B5EF4-FFF2-40B4-BE49-F238E27FC236}">
                <a16:creationId xmlns:a16="http://schemas.microsoft.com/office/drawing/2014/main" id="{D850FCE6-3FAF-4FFF-BDF1-99A2B002200F}"/>
              </a:ext>
            </a:extLst>
          </p:cNvPr>
          <p:cNvSpPr>
            <a:spLocks noEditPoints="1"/>
          </p:cNvSpPr>
          <p:nvPr/>
        </p:nvSpPr>
        <p:spPr bwMode="auto">
          <a:xfrm>
            <a:off x="6846939" y="2745901"/>
            <a:ext cx="820274" cy="475209"/>
          </a:xfrm>
          <a:custGeom>
            <a:avLst/>
            <a:gdLst>
              <a:gd name="T0" fmla="*/ 329 w 794"/>
              <a:gd name="T1" fmla="*/ 0 h 460"/>
              <a:gd name="T2" fmla="*/ 212 w 794"/>
              <a:gd name="T3" fmla="*/ 39 h 460"/>
              <a:gd name="T4" fmla="*/ 3 w 794"/>
              <a:gd name="T5" fmla="*/ 211 h 460"/>
              <a:gd name="T6" fmla="*/ 13 w 794"/>
              <a:gd name="T7" fmla="*/ 212 h 460"/>
              <a:gd name="T8" fmla="*/ 283 w 794"/>
              <a:gd name="T9" fmla="*/ 32 h 460"/>
              <a:gd name="T10" fmla="*/ 280 w 794"/>
              <a:gd name="T11" fmla="*/ 244 h 460"/>
              <a:gd name="T12" fmla="*/ 241 w 794"/>
              <a:gd name="T13" fmla="*/ 270 h 460"/>
              <a:gd name="T14" fmla="*/ 450 w 794"/>
              <a:gd name="T15" fmla="*/ 182 h 460"/>
              <a:gd name="T16" fmla="*/ 492 w 794"/>
              <a:gd name="T17" fmla="*/ 261 h 460"/>
              <a:gd name="T18" fmla="*/ 371 w 794"/>
              <a:gd name="T19" fmla="*/ 324 h 460"/>
              <a:gd name="T20" fmla="*/ 369 w 794"/>
              <a:gd name="T21" fmla="*/ 326 h 460"/>
              <a:gd name="T22" fmla="*/ 274 w 794"/>
              <a:gd name="T23" fmla="*/ 409 h 460"/>
              <a:gd name="T24" fmla="*/ 74 w 794"/>
              <a:gd name="T25" fmla="*/ 431 h 460"/>
              <a:gd name="T26" fmla="*/ 81 w 794"/>
              <a:gd name="T27" fmla="*/ 438 h 460"/>
              <a:gd name="T28" fmla="*/ 310 w 794"/>
              <a:gd name="T29" fmla="*/ 406 h 460"/>
              <a:gd name="T30" fmla="*/ 354 w 794"/>
              <a:gd name="T31" fmla="*/ 436 h 460"/>
              <a:gd name="T32" fmla="*/ 386 w 794"/>
              <a:gd name="T33" fmla="*/ 428 h 460"/>
              <a:gd name="T34" fmla="*/ 431 w 794"/>
              <a:gd name="T35" fmla="*/ 460 h 460"/>
              <a:gd name="T36" fmla="*/ 485 w 794"/>
              <a:gd name="T37" fmla="*/ 410 h 460"/>
              <a:gd name="T38" fmla="*/ 530 w 794"/>
              <a:gd name="T39" fmla="*/ 442 h 460"/>
              <a:gd name="T40" fmla="*/ 611 w 794"/>
              <a:gd name="T41" fmla="*/ 337 h 460"/>
              <a:gd name="T42" fmla="*/ 794 w 794"/>
              <a:gd name="T43" fmla="*/ 288 h 460"/>
              <a:gd name="T44" fmla="*/ 745 w 794"/>
              <a:gd name="T45" fmla="*/ 0 h 460"/>
              <a:gd name="T46" fmla="*/ 780 w 794"/>
              <a:gd name="T47" fmla="*/ 82 h 460"/>
              <a:gd name="T48" fmla="*/ 294 w 794"/>
              <a:gd name="T49" fmla="*/ 134 h 460"/>
              <a:gd name="T50" fmla="*/ 329 w 794"/>
              <a:gd name="T51" fmla="*/ 14 h 460"/>
              <a:gd name="T52" fmla="*/ 780 w 794"/>
              <a:gd name="T53" fmla="*/ 49 h 460"/>
              <a:gd name="T54" fmla="*/ 294 w 794"/>
              <a:gd name="T55" fmla="*/ 68 h 460"/>
              <a:gd name="T56" fmla="*/ 329 w 794"/>
              <a:gd name="T57" fmla="*/ 14 h 460"/>
              <a:gd name="T58" fmla="*/ 321 w 794"/>
              <a:gd name="T59" fmla="*/ 396 h 460"/>
              <a:gd name="T60" fmla="*/ 378 w 794"/>
              <a:gd name="T61" fmla="*/ 337 h 460"/>
              <a:gd name="T62" fmla="*/ 383 w 794"/>
              <a:gd name="T63" fmla="*/ 403 h 460"/>
              <a:gd name="T64" fmla="*/ 461 w 794"/>
              <a:gd name="T65" fmla="*/ 428 h 460"/>
              <a:gd name="T66" fmla="*/ 400 w 794"/>
              <a:gd name="T67" fmla="*/ 424 h 460"/>
              <a:gd name="T68" fmla="*/ 432 w 794"/>
              <a:gd name="T69" fmla="*/ 337 h 460"/>
              <a:gd name="T70" fmla="*/ 488 w 794"/>
              <a:gd name="T71" fmla="*/ 374 h 460"/>
              <a:gd name="T72" fmla="*/ 461 w 794"/>
              <a:gd name="T73" fmla="*/ 428 h 460"/>
              <a:gd name="T74" fmla="*/ 515 w 794"/>
              <a:gd name="T75" fmla="*/ 425 h 460"/>
              <a:gd name="T76" fmla="*/ 522 w 794"/>
              <a:gd name="T77" fmla="*/ 337 h 460"/>
              <a:gd name="T78" fmla="*/ 560 w 794"/>
              <a:gd name="T79" fmla="*/ 410 h 460"/>
              <a:gd name="T80" fmla="*/ 398 w 794"/>
              <a:gd name="T81" fmla="*/ 323 h 460"/>
              <a:gd name="T82" fmla="*/ 500 w 794"/>
              <a:gd name="T83" fmla="*/ 273 h 460"/>
              <a:gd name="T84" fmla="*/ 445 w 794"/>
              <a:gd name="T85" fmla="*/ 169 h 460"/>
              <a:gd name="T86" fmla="*/ 294 w 794"/>
              <a:gd name="T87" fmla="*/ 148 h 460"/>
              <a:gd name="T88" fmla="*/ 780 w 794"/>
              <a:gd name="T89" fmla="*/ 288 h 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94" h="460">
                <a:moveTo>
                  <a:pt x="745" y="0"/>
                </a:moveTo>
                <a:cubicBezTo>
                  <a:pt x="329" y="0"/>
                  <a:pt x="329" y="0"/>
                  <a:pt x="329" y="0"/>
                </a:cubicBezTo>
                <a:cubicBezTo>
                  <a:pt x="313" y="0"/>
                  <a:pt x="299" y="7"/>
                  <a:pt x="290" y="20"/>
                </a:cubicBezTo>
                <a:cubicBezTo>
                  <a:pt x="278" y="14"/>
                  <a:pt x="248" y="8"/>
                  <a:pt x="212" y="39"/>
                </a:cubicBezTo>
                <a:cubicBezTo>
                  <a:pt x="168" y="77"/>
                  <a:pt x="6" y="200"/>
                  <a:pt x="4" y="201"/>
                </a:cubicBezTo>
                <a:cubicBezTo>
                  <a:pt x="1" y="204"/>
                  <a:pt x="0" y="208"/>
                  <a:pt x="3" y="211"/>
                </a:cubicBezTo>
                <a:cubicBezTo>
                  <a:pt x="4" y="213"/>
                  <a:pt x="6" y="214"/>
                  <a:pt x="8" y="214"/>
                </a:cubicBezTo>
                <a:cubicBezTo>
                  <a:pt x="10" y="214"/>
                  <a:pt x="11" y="213"/>
                  <a:pt x="13" y="212"/>
                </a:cubicBezTo>
                <a:cubicBezTo>
                  <a:pt x="14" y="211"/>
                  <a:pt x="177" y="88"/>
                  <a:pt x="221" y="50"/>
                </a:cubicBezTo>
                <a:cubicBezTo>
                  <a:pt x="251" y="24"/>
                  <a:pt x="274" y="28"/>
                  <a:pt x="283" y="32"/>
                </a:cubicBezTo>
                <a:cubicBezTo>
                  <a:pt x="281" y="37"/>
                  <a:pt x="280" y="43"/>
                  <a:pt x="280" y="49"/>
                </a:cubicBezTo>
                <a:cubicBezTo>
                  <a:pt x="280" y="244"/>
                  <a:pt x="280" y="244"/>
                  <a:pt x="280" y="244"/>
                </a:cubicBezTo>
                <a:cubicBezTo>
                  <a:pt x="260" y="253"/>
                  <a:pt x="246" y="259"/>
                  <a:pt x="245" y="260"/>
                </a:cubicBezTo>
                <a:cubicBezTo>
                  <a:pt x="241" y="262"/>
                  <a:pt x="240" y="266"/>
                  <a:pt x="241" y="270"/>
                </a:cubicBezTo>
                <a:cubicBezTo>
                  <a:pt x="243" y="273"/>
                  <a:pt x="247" y="275"/>
                  <a:pt x="251" y="273"/>
                </a:cubicBezTo>
                <a:cubicBezTo>
                  <a:pt x="252" y="272"/>
                  <a:pt x="410" y="198"/>
                  <a:pt x="450" y="182"/>
                </a:cubicBezTo>
                <a:cubicBezTo>
                  <a:pt x="479" y="170"/>
                  <a:pt x="498" y="184"/>
                  <a:pt x="507" y="201"/>
                </a:cubicBezTo>
                <a:cubicBezTo>
                  <a:pt x="516" y="221"/>
                  <a:pt x="514" y="248"/>
                  <a:pt x="492" y="261"/>
                </a:cubicBezTo>
                <a:cubicBezTo>
                  <a:pt x="482" y="267"/>
                  <a:pt x="464" y="275"/>
                  <a:pt x="444" y="285"/>
                </a:cubicBezTo>
                <a:cubicBezTo>
                  <a:pt x="411" y="300"/>
                  <a:pt x="381" y="315"/>
                  <a:pt x="371" y="324"/>
                </a:cubicBezTo>
                <a:cubicBezTo>
                  <a:pt x="371" y="324"/>
                  <a:pt x="370" y="324"/>
                  <a:pt x="370" y="325"/>
                </a:cubicBezTo>
                <a:cubicBezTo>
                  <a:pt x="370" y="325"/>
                  <a:pt x="369" y="325"/>
                  <a:pt x="369" y="326"/>
                </a:cubicBezTo>
                <a:cubicBezTo>
                  <a:pt x="366" y="329"/>
                  <a:pt x="361" y="334"/>
                  <a:pt x="356" y="340"/>
                </a:cubicBezTo>
                <a:cubicBezTo>
                  <a:pt x="336" y="363"/>
                  <a:pt x="303" y="401"/>
                  <a:pt x="274" y="409"/>
                </a:cubicBezTo>
                <a:cubicBezTo>
                  <a:pt x="236" y="419"/>
                  <a:pt x="82" y="424"/>
                  <a:pt x="80" y="424"/>
                </a:cubicBezTo>
                <a:cubicBezTo>
                  <a:pt x="76" y="424"/>
                  <a:pt x="73" y="428"/>
                  <a:pt x="74" y="431"/>
                </a:cubicBezTo>
                <a:cubicBezTo>
                  <a:pt x="74" y="435"/>
                  <a:pt x="77" y="438"/>
                  <a:pt x="81" y="438"/>
                </a:cubicBezTo>
                <a:cubicBezTo>
                  <a:pt x="81" y="438"/>
                  <a:pt x="81" y="438"/>
                  <a:pt x="81" y="438"/>
                </a:cubicBezTo>
                <a:cubicBezTo>
                  <a:pt x="87" y="438"/>
                  <a:pt x="238" y="433"/>
                  <a:pt x="278" y="422"/>
                </a:cubicBezTo>
                <a:cubicBezTo>
                  <a:pt x="289" y="419"/>
                  <a:pt x="299" y="413"/>
                  <a:pt x="310" y="406"/>
                </a:cubicBezTo>
                <a:cubicBezTo>
                  <a:pt x="314" y="416"/>
                  <a:pt x="322" y="425"/>
                  <a:pt x="333" y="431"/>
                </a:cubicBezTo>
                <a:cubicBezTo>
                  <a:pt x="339" y="434"/>
                  <a:pt x="347" y="436"/>
                  <a:pt x="354" y="436"/>
                </a:cubicBezTo>
                <a:cubicBezTo>
                  <a:pt x="365" y="436"/>
                  <a:pt x="376" y="431"/>
                  <a:pt x="385" y="423"/>
                </a:cubicBezTo>
                <a:cubicBezTo>
                  <a:pt x="386" y="425"/>
                  <a:pt x="386" y="426"/>
                  <a:pt x="386" y="428"/>
                </a:cubicBezTo>
                <a:cubicBezTo>
                  <a:pt x="391" y="440"/>
                  <a:pt x="399" y="450"/>
                  <a:pt x="410" y="455"/>
                </a:cubicBezTo>
                <a:cubicBezTo>
                  <a:pt x="417" y="459"/>
                  <a:pt x="424" y="460"/>
                  <a:pt x="431" y="460"/>
                </a:cubicBezTo>
                <a:cubicBezTo>
                  <a:pt x="449" y="460"/>
                  <a:pt x="465" y="451"/>
                  <a:pt x="474" y="434"/>
                </a:cubicBezTo>
                <a:cubicBezTo>
                  <a:pt x="485" y="410"/>
                  <a:pt x="485" y="410"/>
                  <a:pt x="485" y="410"/>
                </a:cubicBezTo>
                <a:cubicBezTo>
                  <a:pt x="489" y="421"/>
                  <a:pt x="497" y="431"/>
                  <a:pt x="509" y="437"/>
                </a:cubicBezTo>
                <a:cubicBezTo>
                  <a:pt x="516" y="440"/>
                  <a:pt x="523" y="442"/>
                  <a:pt x="530" y="442"/>
                </a:cubicBezTo>
                <a:cubicBezTo>
                  <a:pt x="547" y="442"/>
                  <a:pt x="564" y="432"/>
                  <a:pt x="572" y="416"/>
                </a:cubicBezTo>
                <a:cubicBezTo>
                  <a:pt x="611" y="337"/>
                  <a:pt x="611" y="337"/>
                  <a:pt x="611" y="337"/>
                </a:cubicBezTo>
                <a:cubicBezTo>
                  <a:pt x="745" y="337"/>
                  <a:pt x="745" y="337"/>
                  <a:pt x="745" y="337"/>
                </a:cubicBezTo>
                <a:cubicBezTo>
                  <a:pt x="772" y="337"/>
                  <a:pt x="794" y="315"/>
                  <a:pt x="794" y="288"/>
                </a:cubicBezTo>
                <a:cubicBezTo>
                  <a:pt x="794" y="49"/>
                  <a:pt x="794" y="49"/>
                  <a:pt x="794" y="49"/>
                </a:cubicBezTo>
                <a:cubicBezTo>
                  <a:pt x="794" y="22"/>
                  <a:pt x="772" y="0"/>
                  <a:pt x="745" y="0"/>
                </a:cubicBezTo>
                <a:close/>
                <a:moveTo>
                  <a:pt x="294" y="82"/>
                </a:moveTo>
                <a:cubicBezTo>
                  <a:pt x="780" y="82"/>
                  <a:pt x="780" y="82"/>
                  <a:pt x="780" y="82"/>
                </a:cubicBezTo>
                <a:cubicBezTo>
                  <a:pt x="780" y="134"/>
                  <a:pt x="780" y="134"/>
                  <a:pt x="780" y="134"/>
                </a:cubicBezTo>
                <a:cubicBezTo>
                  <a:pt x="294" y="134"/>
                  <a:pt x="294" y="134"/>
                  <a:pt x="294" y="134"/>
                </a:cubicBezTo>
                <a:lnTo>
                  <a:pt x="294" y="82"/>
                </a:lnTo>
                <a:close/>
                <a:moveTo>
                  <a:pt x="329" y="14"/>
                </a:moveTo>
                <a:cubicBezTo>
                  <a:pt x="745" y="14"/>
                  <a:pt x="745" y="14"/>
                  <a:pt x="745" y="14"/>
                </a:cubicBezTo>
                <a:cubicBezTo>
                  <a:pt x="765" y="14"/>
                  <a:pt x="780" y="29"/>
                  <a:pt x="780" y="49"/>
                </a:cubicBezTo>
                <a:cubicBezTo>
                  <a:pt x="780" y="68"/>
                  <a:pt x="780" y="68"/>
                  <a:pt x="780" y="68"/>
                </a:cubicBezTo>
                <a:cubicBezTo>
                  <a:pt x="294" y="68"/>
                  <a:pt x="294" y="68"/>
                  <a:pt x="294" y="68"/>
                </a:cubicBezTo>
                <a:cubicBezTo>
                  <a:pt x="294" y="49"/>
                  <a:pt x="294" y="49"/>
                  <a:pt x="294" y="49"/>
                </a:cubicBezTo>
                <a:cubicBezTo>
                  <a:pt x="294" y="29"/>
                  <a:pt x="310" y="14"/>
                  <a:pt x="329" y="14"/>
                </a:cubicBezTo>
                <a:close/>
                <a:moveTo>
                  <a:pt x="339" y="418"/>
                </a:moveTo>
                <a:cubicBezTo>
                  <a:pt x="330" y="414"/>
                  <a:pt x="324" y="406"/>
                  <a:pt x="321" y="396"/>
                </a:cubicBezTo>
                <a:cubicBezTo>
                  <a:pt x="338" y="382"/>
                  <a:pt x="354" y="364"/>
                  <a:pt x="366" y="350"/>
                </a:cubicBezTo>
                <a:cubicBezTo>
                  <a:pt x="371" y="345"/>
                  <a:pt x="375" y="340"/>
                  <a:pt x="378" y="337"/>
                </a:cubicBezTo>
                <a:cubicBezTo>
                  <a:pt x="416" y="337"/>
                  <a:pt x="416" y="337"/>
                  <a:pt x="416" y="337"/>
                </a:cubicBezTo>
                <a:cubicBezTo>
                  <a:pt x="383" y="403"/>
                  <a:pt x="383" y="403"/>
                  <a:pt x="383" y="403"/>
                </a:cubicBezTo>
                <a:cubicBezTo>
                  <a:pt x="375" y="420"/>
                  <a:pt x="355" y="426"/>
                  <a:pt x="339" y="418"/>
                </a:cubicBezTo>
                <a:close/>
                <a:moveTo>
                  <a:pt x="461" y="428"/>
                </a:moveTo>
                <a:cubicBezTo>
                  <a:pt x="453" y="444"/>
                  <a:pt x="433" y="451"/>
                  <a:pt x="416" y="443"/>
                </a:cubicBezTo>
                <a:cubicBezTo>
                  <a:pt x="409" y="439"/>
                  <a:pt x="403" y="432"/>
                  <a:pt x="400" y="424"/>
                </a:cubicBezTo>
                <a:cubicBezTo>
                  <a:pt x="397" y="415"/>
                  <a:pt x="398" y="406"/>
                  <a:pt x="401" y="398"/>
                </a:cubicBezTo>
                <a:cubicBezTo>
                  <a:pt x="432" y="337"/>
                  <a:pt x="432" y="337"/>
                  <a:pt x="432" y="337"/>
                </a:cubicBezTo>
                <a:cubicBezTo>
                  <a:pt x="506" y="337"/>
                  <a:pt x="506" y="337"/>
                  <a:pt x="506" y="337"/>
                </a:cubicBezTo>
                <a:cubicBezTo>
                  <a:pt x="488" y="374"/>
                  <a:pt x="488" y="374"/>
                  <a:pt x="488" y="374"/>
                </a:cubicBezTo>
                <a:cubicBezTo>
                  <a:pt x="488" y="374"/>
                  <a:pt x="488" y="374"/>
                  <a:pt x="488" y="374"/>
                </a:cubicBezTo>
                <a:lnTo>
                  <a:pt x="461" y="428"/>
                </a:lnTo>
                <a:close/>
                <a:moveTo>
                  <a:pt x="560" y="410"/>
                </a:moveTo>
                <a:cubicBezTo>
                  <a:pt x="552" y="426"/>
                  <a:pt x="532" y="433"/>
                  <a:pt x="515" y="425"/>
                </a:cubicBezTo>
                <a:cubicBezTo>
                  <a:pt x="499" y="416"/>
                  <a:pt x="492" y="397"/>
                  <a:pt x="500" y="380"/>
                </a:cubicBezTo>
                <a:cubicBezTo>
                  <a:pt x="522" y="337"/>
                  <a:pt x="522" y="337"/>
                  <a:pt x="522" y="337"/>
                </a:cubicBezTo>
                <a:cubicBezTo>
                  <a:pt x="596" y="337"/>
                  <a:pt x="596" y="337"/>
                  <a:pt x="596" y="337"/>
                </a:cubicBezTo>
                <a:lnTo>
                  <a:pt x="560" y="410"/>
                </a:lnTo>
                <a:close/>
                <a:moveTo>
                  <a:pt x="745" y="323"/>
                </a:moveTo>
                <a:cubicBezTo>
                  <a:pt x="398" y="323"/>
                  <a:pt x="398" y="323"/>
                  <a:pt x="398" y="323"/>
                </a:cubicBezTo>
                <a:cubicBezTo>
                  <a:pt x="412" y="315"/>
                  <a:pt x="432" y="306"/>
                  <a:pt x="450" y="297"/>
                </a:cubicBezTo>
                <a:cubicBezTo>
                  <a:pt x="470" y="288"/>
                  <a:pt x="489" y="279"/>
                  <a:pt x="500" y="273"/>
                </a:cubicBezTo>
                <a:cubicBezTo>
                  <a:pt x="529" y="255"/>
                  <a:pt x="531" y="220"/>
                  <a:pt x="519" y="195"/>
                </a:cubicBezTo>
                <a:cubicBezTo>
                  <a:pt x="509" y="174"/>
                  <a:pt x="483" y="154"/>
                  <a:pt x="445" y="169"/>
                </a:cubicBezTo>
                <a:cubicBezTo>
                  <a:pt x="419" y="179"/>
                  <a:pt x="345" y="214"/>
                  <a:pt x="294" y="237"/>
                </a:cubicBezTo>
                <a:cubicBezTo>
                  <a:pt x="294" y="148"/>
                  <a:pt x="294" y="148"/>
                  <a:pt x="294" y="148"/>
                </a:cubicBezTo>
                <a:cubicBezTo>
                  <a:pt x="780" y="148"/>
                  <a:pt x="780" y="148"/>
                  <a:pt x="780" y="148"/>
                </a:cubicBezTo>
                <a:cubicBezTo>
                  <a:pt x="780" y="288"/>
                  <a:pt x="780" y="288"/>
                  <a:pt x="780" y="288"/>
                </a:cubicBezTo>
                <a:cubicBezTo>
                  <a:pt x="780" y="307"/>
                  <a:pt x="765" y="323"/>
                  <a:pt x="745" y="32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114">
            <a:extLst>
              <a:ext uri="{FF2B5EF4-FFF2-40B4-BE49-F238E27FC236}">
                <a16:creationId xmlns:a16="http://schemas.microsoft.com/office/drawing/2014/main" id="{8931EE4F-8F78-4A7C-983C-1D2E2B199D28}"/>
              </a:ext>
            </a:extLst>
          </p:cNvPr>
          <p:cNvSpPr>
            <a:spLocks noEditPoints="1"/>
          </p:cNvSpPr>
          <p:nvPr/>
        </p:nvSpPr>
        <p:spPr bwMode="auto">
          <a:xfrm>
            <a:off x="8955242" y="2623347"/>
            <a:ext cx="565953" cy="609468"/>
          </a:xfrm>
          <a:custGeom>
            <a:avLst/>
            <a:gdLst>
              <a:gd name="T0" fmla="*/ 442 w 548"/>
              <a:gd name="T1" fmla="*/ 53 h 591"/>
              <a:gd name="T2" fmla="*/ 413 w 548"/>
              <a:gd name="T3" fmla="*/ 0 h 591"/>
              <a:gd name="T4" fmla="*/ 384 w 548"/>
              <a:gd name="T5" fmla="*/ 53 h 591"/>
              <a:gd name="T6" fmla="*/ 163 w 548"/>
              <a:gd name="T7" fmla="*/ 29 h 591"/>
              <a:gd name="T8" fmla="*/ 105 w 548"/>
              <a:gd name="T9" fmla="*/ 29 h 591"/>
              <a:gd name="T10" fmla="*/ 7 w 548"/>
              <a:gd name="T11" fmla="*/ 53 h 591"/>
              <a:gd name="T12" fmla="*/ 0 w 548"/>
              <a:gd name="T13" fmla="*/ 584 h 591"/>
              <a:gd name="T14" fmla="*/ 541 w 548"/>
              <a:gd name="T15" fmla="*/ 591 h 591"/>
              <a:gd name="T16" fmla="*/ 548 w 548"/>
              <a:gd name="T17" fmla="*/ 60 h 591"/>
              <a:gd name="T18" fmla="*/ 398 w 548"/>
              <a:gd name="T19" fmla="*/ 29 h 591"/>
              <a:gd name="T20" fmla="*/ 428 w 548"/>
              <a:gd name="T21" fmla="*/ 29 h 591"/>
              <a:gd name="T22" fmla="*/ 413 w 548"/>
              <a:gd name="T23" fmla="*/ 106 h 591"/>
              <a:gd name="T24" fmla="*/ 398 w 548"/>
              <a:gd name="T25" fmla="*/ 29 h 591"/>
              <a:gd name="T26" fmla="*/ 134 w 548"/>
              <a:gd name="T27" fmla="*/ 14 h 591"/>
              <a:gd name="T28" fmla="*/ 149 w 548"/>
              <a:gd name="T29" fmla="*/ 92 h 591"/>
              <a:gd name="T30" fmla="*/ 119 w 548"/>
              <a:gd name="T31" fmla="*/ 92 h 591"/>
              <a:gd name="T32" fmla="*/ 105 w 548"/>
              <a:gd name="T33" fmla="*/ 67 h 591"/>
              <a:gd name="T34" fmla="*/ 134 w 548"/>
              <a:gd name="T35" fmla="*/ 120 h 591"/>
              <a:gd name="T36" fmla="*/ 163 w 548"/>
              <a:gd name="T37" fmla="*/ 67 h 591"/>
              <a:gd name="T38" fmla="*/ 384 w 548"/>
              <a:gd name="T39" fmla="*/ 92 h 591"/>
              <a:gd name="T40" fmla="*/ 442 w 548"/>
              <a:gd name="T41" fmla="*/ 92 h 591"/>
              <a:gd name="T42" fmla="*/ 534 w 548"/>
              <a:gd name="T43" fmla="*/ 67 h 591"/>
              <a:gd name="T44" fmla="*/ 14 w 548"/>
              <a:gd name="T45" fmla="*/ 177 h 591"/>
              <a:gd name="T46" fmla="*/ 105 w 548"/>
              <a:gd name="T47" fmla="*/ 67 h 591"/>
              <a:gd name="T48" fmla="*/ 14 w 548"/>
              <a:gd name="T49" fmla="*/ 191 h 591"/>
              <a:gd name="T50" fmla="*/ 534 w 548"/>
              <a:gd name="T51" fmla="*/ 577 h 591"/>
              <a:gd name="T52" fmla="*/ 436 w 548"/>
              <a:gd name="T53" fmla="*/ 260 h 591"/>
              <a:gd name="T54" fmla="*/ 223 w 548"/>
              <a:gd name="T55" fmla="*/ 521 h 591"/>
              <a:gd name="T56" fmla="*/ 218 w 548"/>
              <a:gd name="T57" fmla="*/ 520 h 591"/>
              <a:gd name="T58" fmla="*/ 113 w 548"/>
              <a:gd name="T59" fmla="*/ 417 h 591"/>
              <a:gd name="T60" fmla="*/ 221 w 548"/>
              <a:gd name="T61" fmla="*/ 504 h 591"/>
              <a:gd name="T62" fmla="*/ 435 w 548"/>
              <a:gd name="T63" fmla="*/ 250 h 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48" h="591">
                <a:moveTo>
                  <a:pt x="541" y="53"/>
                </a:moveTo>
                <a:cubicBezTo>
                  <a:pt x="442" y="53"/>
                  <a:pt x="442" y="53"/>
                  <a:pt x="442" y="53"/>
                </a:cubicBezTo>
                <a:cubicBezTo>
                  <a:pt x="442" y="29"/>
                  <a:pt x="442" y="29"/>
                  <a:pt x="442" y="29"/>
                </a:cubicBezTo>
                <a:cubicBezTo>
                  <a:pt x="442" y="13"/>
                  <a:pt x="429" y="0"/>
                  <a:pt x="413" y="0"/>
                </a:cubicBezTo>
                <a:cubicBezTo>
                  <a:pt x="397" y="0"/>
                  <a:pt x="384" y="13"/>
                  <a:pt x="384" y="29"/>
                </a:cubicBezTo>
                <a:cubicBezTo>
                  <a:pt x="384" y="53"/>
                  <a:pt x="384" y="53"/>
                  <a:pt x="384" y="53"/>
                </a:cubicBezTo>
                <a:cubicBezTo>
                  <a:pt x="163" y="53"/>
                  <a:pt x="163" y="53"/>
                  <a:pt x="163" y="53"/>
                </a:cubicBezTo>
                <a:cubicBezTo>
                  <a:pt x="163" y="29"/>
                  <a:pt x="163" y="29"/>
                  <a:pt x="163" y="29"/>
                </a:cubicBezTo>
                <a:cubicBezTo>
                  <a:pt x="163" y="13"/>
                  <a:pt x="150" y="0"/>
                  <a:pt x="134" y="0"/>
                </a:cubicBezTo>
                <a:cubicBezTo>
                  <a:pt x="118" y="0"/>
                  <a:pt x="105" y="13"/>
                  <a:pt x="105" y="29"/>
                </a:cubicBezTo>
                <a:cubicBezTo>
                  <a:pt x="105" y="53"/>
                  <a:pt x="105" y="53"/>
                  <a:pt x="105" y="53"/>
                </a:cubicBezTo>
                <a:cubicBezTo>
                  <a:pt x="7" y="53"/>
                  <a:pt x="7" y="53"/>
                  <a:pt x="7" y="53"/>
                </a:cubicBezTo>
                <a:cubicBezTo>
                  <a:pt x="3" y="53"/>
                  <a:pt x="0" y="56"/>
                  <a:pt x="0" y="60"/>
                </a:cubicBezTo>
                <a:cubicBezTo>
                  <a:pt x="0" y="584"/>
                  <a:pt x="0" y="584"/>
                  <a:pt x="0" y="584"/>
                </a:cubicBezTo>
                <a:cubicBezTo>
                  <a:pt x="0" y="587"/>
                  <a:pt x="3" y="591"/>
                  <a:pt x="7" y="591"/>
                </a:cubicBezTo>
                <a:cubicBezTo>
                  <a:pt x="541" y="591"/>
                  <a:pt x="541" y="591"/>
                  <a:pt x="541" y="591"/>
                </a:cubicBezTo>
                <a:cubicBezTo>
                  <a:pt x="544" y="591"/>
                  <a:pt x="548" y="587"/>
                  <a:pt x="548" y="584"/>
                </a:cubicBezTo>
                <a:cubicBezTo>
                  <a:pt x="548" y="60"/>
                  <a:pt x="548" y="60"/>
                  <a:pt x="548" y="60"/>
                </a:cubicBezTo>
                <a:cubicBezTo>
                  <a:pt x="548" y="56"/>
                  <a:pt x="544" y="53"/>
                  <a:pt x="541" y="53"/>
                </a:cubicBezTo>
                <a:close/>
                <a:moveTo>
                  <a:pt x="398" y="29"/>
                </a:moveTo>
                <a:cubicBezTo>
                  <a:pt x="398" y="20"/>
                  <a:pt x="405" y="14"/>
                  <a:pt x="413" y="14"/>
                </a:cubicBezTo>
                <a:cubicBezTo>
                  <a:pt x="422" y="14"/>
                  <a:pt x="428" y="20"/>
                  <a:pt x="428" y="29"/>
                </a:cubicBezTo>
                <a:cubicBezTo>
                  <a:pt x="428" y="92"/>
                  <a:pt x="428" y="92"/>
                  <a:pt x="428" y="92"/>
                </a:cubicBezTo>
                <a:cubicBezTo>
                  <a:pt x="428" y="100"/>
                  <a:pt x="422" y="106"/>
                  <a:pt x="413" y="106"/>
                </a:cubicBezTo>
                <a:cubicBezTo>
                  <a:pt x="405" y="106"/>
                  <a:pt x="398" y="100"/>
                  <a:pt x="398" y="92"/>
                </a:cubicBezTo>
                <a:lnTo>
                  <a:pt x="398" y="29"/>
                </a:lnTo>
                <a:close/>
                <a:moveTo>
                  <a:pt x="119" y="29"/>
                </a:moveTo>
                <a:cubicBezTo>
                  <a:pt x="119" y="20"/>
                  <a:pt x="126" y="14"/>
                  <a:pt x="134" y="14"/>
                </a:cubicBezTo>
                <a:cubicBezTo>
                  <a:pt x="142" y="14"/>
                  <a:pt x="149" y="20"/>
                  <a:pt x="149" y="29"/>
                </a:cubicBezTo>
                <a:cubicBezTo>
                  <a:pt x="149" y="92"/>
                  <a:pt x="149" y="92"/>
                  <a:pt x="149" y="92"/>
                </a:cubicBezTo>
                <a:cubicBezTo>
                  <a:pt x="149" y="100"/>
                  <a:pt x="142" y="106"/>
                  <a:pt x="134" y="106"/>
                </a:cubicBezTo>
                <a:cubicBezTo>
                  <a:pt x="126" y="106"/>
                  <a:pt x="119" y="100"/>
                  <a:pt x="119" y="92"/>
                </a:cubicBezTo>
                <a:lnTo>
                  <a:pt x="119" y="29"/>
                </a:lnTo>
                <a:close/>
                <a:moveTo>
                  <a:pt x="105" y="67"/>
                </a:moveTo>
                <a:cubicBezTo>
                  <a:pt x="105" y="92"/>
                  <a:pt x="105" y="92"/>
                  <a:pt x="105" y="92"/>
                </a:cubicBezTo>
                <a:cubicBezTo>
                  <a:pt x="105" y="107"/>
                  <a:pt x="118" y="120"/>
                  <a:pt x="134" y="120"/>
                </a:cubicBezTo>
                <a:cubicBezTo>
                  <a:pt x="150" y="120"/>
                  <a:pt x="163" y="107"/>
                  <a:pt x="163" y="92"/>
                </a:cubicBezTo>
                <a:cubicBezTo>
                  <a:pt x="163" y="67"/>
                  <a:pt x="163" y="67"/>
                  <a:pt x="163" y="67"/>
                </a:cubicBezTo>
                <a:cubicBezTo>
                  <a:pt x="384" y="67"/>
                  <a:pt x="384" y="67"/>
                  <a:pt x="384" y="67"/>
                </a:cubicBezTo>
                <a:cubicBezTo>
                  <a:pt x="384" y="92"/>
                  <a:pt x="384" y="92"/>
                  <a:pt x="384" y="92"/>
                </a:cubicBezTo>
                <a:cubicBezTo>
                  <a:pt x="384" y="107"/>
                  <a:pt x="397" y="120"/>
                  <a:pt x="413" y="120"/>
                </a:cubicBezTo>
                <a:cubicBezTo>
                  <a:pt x="429" y="120"/>
                  <a:pt x="442" y="107"/>
                  <a:pt x="442" y="92"/>
                </a:cubicBezTo>
                <a:cubicBezTo>
                  <a:pt x="442" y="67"/>
                  <a:pt x="442" y="67"/>
                  <a:pt x="442" y="67"/>
                </a:cubicBezTo>
                <a:cubicBezTo>
                  <a:pt x="534" y="67"/>
                  <a:pt x="534" y="67"/>
                  <a:pt x="534" y="67"/>
                </a:cubicBezTo>
                <a:cubicBezTo>
                  <a:pt x="534" y="177"/>
                  <a:pt x="534" y="177"/>
                  <a:pt x="534" y="177"/>
                </a:cubicBezTo>
                <a:cubicBezTo>
                  <a:pt x="14" y="177"/>
                  <a:pt x="14" y="177"/>
                  <a:pt x="14" y="177"/>
                </a:cubicBezTo>
                <a:cubicBezTo>
                  <a:pt x="14" y="67"/>
                  <a:pt x="14" y="67"/>
                  <a:pt x="14" y="67"/>
                </a:cubicBezTo>
                <a:lnTo>
                  <a:pt x="105" y="67"/>
                </a:lnTo>
                <a:close/>
                <a:moveTo>
                  <a:pt x="14" y="577"/>
                </a:moveTo>
                <a:cubicBezTo>
                  <a:pt x="14" y="191"/>
                  <a:pt x="14" y="191"/>
                  <a:pt x="14" y="191"/>
                </a:cubicBezTo>
                <a:cubicBezTo>
                  <a:pt x="534" y="191"/>
                  <a:pt x="534" y="191"/>
                  <a:pt x="534" y="191"/>
                </a:cubicBezTo>
                <a:cubicBezTo>
                  <a:pt x="534" y="577"/>
                  <a:pt x="534" y="577"/>
                  <a:pt x="534" y="577"/>
                </a:cubicBezTo>
                <a:lnTo>
                  <a:pt x="14" y="577"/>
                </a:lnTo>
                <a:close/>
                <a:moveTo>
                  <a:pt x="436" y="260"/>
                </a:moveTo>
                <a:cubicBezTo>
                  <a:pt x="228" y="519"/>
                  <a:pt x="228" y="519"/>
                  <a:pt x="228" y="519"/>
                </a:cubicBezTo>
                <a:cubicBezTo>
                  <a:pt x="226" y="520"/>
                  <a:pt x="225" y="521"/>
                  <a:pt x="223" y="521"/>
                </a:cubicBezTo>
                <a:cubicBezTo>
                  <a:pt x="223" y="521"/>
                  <a:pt x="222" y="521"/>
                  <a:pt x="222" y="521"/>
                </a:cubicBezTo>
                <a:cubicBezTo>
                  <a:pt x="221" y="521"/>
                  <a:pt x="219" y="521"/>
                  <a:pt x="218" y="520"/>
                </a:cubicBezTo>
                <a:cubicBezTo>
                  <a:pt x="114" y="427"/>
                  <a:pt x="114" y="427"/>
                  <a:pt x="114" y="427"/>
                </a:cubicBezTo>
                <a:cubicBezTo>
                  <a:pt x="111" y="424"/>
                  <a:pt x="111" y="420"/>
                  <a:pt x="113" y="417"/>
                </a:cubicBezTo>
                <a:cubicBezTo>
                  <a:pt x="116" y="414"/>
                  <a:pt x="120" y="414"/>
                  <a:pt x="123" y="416"/>
                </a:cubicBezTo>
                <a:cubicBezTo>
                  <a:pt x="221" y="504"/>
                  <a:pt x="221" y="504"/>
                  <a:pt x="221" y="504"/>
                </a:cubicBezTo>
                <a:cubicBezTo>
                  <a:pt x="425" y="251"/>
                  <a:pt x="425" y="251"/>
                  <a:pt x="425" y="251"/>
                </a:cubicBezTo>
                <a:cubicBezTo>
                  <a:pt x="427" y="248"/>
                  <a:pt x="432" y="248"/>
                  <a:pt x="435" y="250"/>
                </a:cubicBezTo>
                <a:cubicBezTo>
                  <a:pt x="438" y="252"/>
                  <a:pt x="438" y="257"/>
                  <a:pt x="436" y="26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AD6D44A-FA65-4122-B0EA-D05E3CC9F193}"/>
              </a:ext>
            </a:extLst>
          </p:cNvPr>
          <p:cNvSpPr/>
          <p:nvPr/>
        </p:nvSpPr>
        <p:spPr>
          <a:xfrm>
            <a:off x="6505142" y="2167737"/>
            <a:ext cx="1520687" cy="1520687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 150">
            <a:extLst>
              <a:ext uri="{FF2B5EF4-FFF2-40B4-BE49-F238E27FC236}">
                <a16:creationId xmlns:a16="http://schemas.microsoft.com/office/drawing/2014/main" id="{43BDED01-6EAA-46E0-BB3F-B1C51C207FAE}"/>
              </a:ext>
            </a:extLst>
          </p:cNvPr>
          <p:cNvSpPr>
            <a:spLocks noEditPoints="1"/>
          </p:cNvSpPr>
          <p:nvPr/>
        </p:nvSpPr>
        <p:spPr bwMode="auto">
          <a:xfrm>
            <a:off x="4900972" y="2665090"/>
            <a:ext cx="521208" cy="525979"/>
          </a:xfrm>
          <a:custGeom>
            <a:avLst/>
            <a:gdLst>
              <a:gd name="T0" fmla="*/ 104 w 505"/>
              <a:gd name="T1" fmla="*/ 461 h 510"/>
              <a:gd name="T2" fmla="*/ 207 w 505"/>
              <a:gd name="T3" fmla="*/ 151 h 510"/>
              <a:gd name="T4" fmla="*/ 120 w 505"/>
              <a:gd name="T5" fmla="*/ 167 h 510"/>
              <a:gd name="T6" fmla="*/ 450 w 505"/>
              <a:gd name="T7" fmla="*/ 167 h 510"/>
              <a:gd name="T8" fmla="*/ 423 w 505"/>
              <a:gd name="T9" fmla="*/ 151 h 510"/>
              <a:gd name="T10" fmla="*/ 466 w 505"/>
              <a:gd name="T11" fmla="*/ 461 h 510"/>
              <a:gd name="T12" fmla="*/ 505 w 505"/>
              <a:gd name="T13" fmla="*/ 156 h 510"/>
              <a:gd name="T14" fmla="*/ 459 w 505"/>
              <a:gd name="T15" fmla="*/ 126 h 510"/>
              <a:gd name="T16" fmla="*/ 459 w 505"/>
              <a:gd name="T17" fmla="*/ 494 h 510"/>
              <a:gd name="T18" fmla="*/ 17 w 505"/>
              <a:gd name="T19" fmla="*/ 156 h 510"/>
              <a:gd name="T20" fmla="*/ 256 w 505"/>
              <a:gd name="T21" fmla="*/ 118 h 510"/>
              <a:gd name="T22" fmla="*/ 1 w 505"/>
              <a:gd name="T23" fmla="*/ 156 h 510"/>
              <a:gd name="T24" fmla="*/ 459 w 505"/>
              <a:gd name="T25" fmla="*/ 510 h 510"/>
              <a:gd name="T26" fmla="*/ 80 w 505"/>
              <a:gd name="T27" fmla="*/ 181 h 510"/>
              <a:gd name="T28" fmla="*/ 0 w 505"/>
              <a:gd name="T29" fmla="*/ 181 h 510"/>
              <a:gd name="T30" fmla="*/ 72 w 505"/>
              <a:gd name="T31" fmla="*/ 447 h 510"/>
              <a:gd name="T32" fmla="*/ 64 w 505"/>
              <a:gd name="T33" fmla="*/ 189 h 510"/>
              <a:gd name="T34" fmla="*/ 16 w 505"/>
              <a:gd name="T35" fmla="*/ 189 h 510"/>
              <a:gd name="T36" fmla="*/ 8 w 505"/>
              <a:gd name="T37" fmla="*/ 257 h 510"/>
              <a:gd name="T38" fmla="*/ 72 w 505"/>
              <a:gd name="T39" fmla="*/ 273 h 510"/>
              <a:gd name="T40" fmla="*/ 72 w 505"/>
              <a:gd name="T41" fmla="*/ 340 h 510"/>
              <a:gd name="T42" fmla="*/ 8 w 505"/>
              <a:gd name="T43" fmla="*/ 356 h 510"/>
              <a:gd name="T44" fmla="*/ 80 w 505"/>
              <a:gd name="T45" fmla="*/ 353 h 510"/>
              <a:gd name="T46" fmla="*/ 0 w 505"/>
              <a:gd name="T47" fmla="*/ 353 h 510"/>
              <a:gd name="T48" fmla="*/ 80 w 505"/>
              <a:gd name="T49" fmla="*/ 353 h 510"/>
              <a:gd name="T50" fmla="*/ 473 w 505"/>
              <a:gd name="T51" fmla="*/ 42 h 510"/>
              <a:gd name="T52" fmla="*/ 401 w 505"/>
              <a:gd name="T53" fmla="*/ 12 h 510"/>
              <a:gd name="T54" fmla="*/ 206 w 505"/>
              <a:gd name="T55" fmla="*/ 218 h 510"/>
              <a:gd name="T56" fmla="*/ 266 w 505"/>
              <a:gd name="T57" fmla="*/ 267 h 510"/>
              <a:gd name="T58" fmla="*/ 449 w 505"/>
              <a:gd name="T59" fmla="*/ 24 h 510"/>
              <a:gd name="T60" fmla="*/ 260 w 505"/>
              <a:gd name="T61" fmla="*/ 250 h 510"/>
              <a:gd name="T62" fmla="*/ 399 w 505"/>
              <a:gd name="T63" fmla="*/ 134 h 510"/>
              <a:gd name="T64" fmla="*/ 339 w 505"/>
              <a:gd name="T65" fmla="*/ 74 h 510"/>
              <a:gd name="T66" fmla="*/ 393 w 505"/>
              <a:gd name="T67" fmla="*/ 136 h 510"/>
              <a:gd name="T68" fmla="*/ 452 w 505"/>
              <a:gd name="T69" fmla="*/ 69 h 510"/>
              <a:gd name="T70" fmla="*/ 392 w 505"/>
              <a:gd name="T71" fmla="*/ 32 h 510"/>
              <a:gd name="T72" fmla="*/ 452 w 505"/>
              <a:gd name="T73" fmla="*/ 81 h 510"/>
              <a:gd name="T74" fmla="*/ 268 w 505"/>
              <a:gd name="T75" fmla="*/ 259 h 510"/>
              <a:gd name="T76" fmla="*/ 219 w 505"/>
              <a:gd name="T77" fmla="*/ 215 h 510"/>
              <a:gd name="T78" fmla="*/ 188 w 505"/>
              <a:gd name="T79" fmla="*/ 275 h 510"/>
              <a:gd name="T80" fmla="*/ 198 w 505"/>
              <a:gd name="T81" fmla="*/ 285 h 510"/>
              <a:gd name="T82" fmla="*/ 201 w 505"/>
              <a:gd name="T83" fmla="*/ 271 h 510"/>
              <a:gd name="T84" fmla="*/ 174 w 505"/>
              <a:gd name="T85" fmla="*/ 299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05" h="510">
                <a:moveTo>
                  <a:pt x="458" y="469"/>
                </a:moveTo>
                <a:cubicBezTo>
                  <a:pt x="112" y="469"/>
                  <a:pt x="112" y="469"/>
                  <a:pt x="112" y="469"/>
                </a:cubicBezTo>
                <a:cubicBezTo>
                  <a:pt x="108" y="469"/>
                  <a:pt x="104" y="465"/>
                  <a:pt x="104" y="461"/>
                </a:cubicBezTo>
                <a:cubicBezTo>
                  <a:pt x="104" y="159"/>
                  <a:pt x="104" y="159"/>
                  <a:pt x="104" y="159"/>
                </a:cubicBezTo>
                <a:cubicBezTo>
                  <a:pt x="104" y="155"/>
                  <a:pt x="108" y="151"/>
                  <a:pt x="112" y="151"/>
                </a:cubicBezTo>
                <a:cubicBezTo>
                  <a:pt x="207" y="151"/>
                  <a:pt x="207" y="151"/>
                  <a:pt x="207" y="151"/>
                </a:cubicBezTo>
                <a:cubicBezTo>
                  <a:pt x="212" y="151"/>
                  <a:pt x="215" y="155"/>
                  <a:pt x="215" y="159"/>
                </a:cubicBezTo>
                <a:cubicBezTo>
                  <a:pt x="215" y="164"/>
                  <a:pt x="212" y="167"/>
                  <a:pt x="207" y="167"/>
                </a:cubicBezTo>
                <a:cubicBezTo>
                  <a:pt x="120" y="167"/>
                  <a:pt x="120" y="167"/>
                  <a:pt x="120" y="167"/>
                </a:cubicBezTo>
                <a:cubicBezTo>
                  <a:pt x="120" y="453"/>
                  <a:pt x="120" y="453"/>
                  <a:pt x="120" y="453"/>
                </a:cubicBezTo>
                <a:cubicBezTo>
                  <a:pt x="450" y="453"/>
                  <a:pt x="450" y="453"/>
                  <a:pt x="450" y="453"/>
                </a:cubicBezTo>
                <a:cubicBezTo>
                  <a:pt x="450" y="167"/>
                  <a:pt x="450" y="167"/>
                  <a:pt x="450" y="167"/>
                </a:cubicBezTo>
                <a:cubicBezTo>
                  <a:pt x="423" y="167"/>
                  <a:pt x="423" y="167"/>
                  <a:pt x="423" y="167"/>
                </a:cubicBezTo>
                <a:cubicBezTo>
                  <a:pt x="418" y="167"/>
                  <a:pt x="415" y="164"/>
                  <a:pt x="415" y="159"/>
                </a:cubicBezTo>
                <a:cubicBezTo>
                  <a:pt x="415" y="155"/>
                  <a:pt x="418" y="151"/>
                  <a:pt x="423" y="151"/>
                </a:cubicBezTo>
                <a:cubicBezTo>
                  <a:pt x="458" y="151"/>
                  <a:pt x="458" y="151"/>
                  <a:pt x="458" y="151"/>
                </a:cubicBezTo>
                <a:cubicBezTo>
                  <a:pt x="462" y="151"/>
                  <a:pt x="466" y="155"/>
                  <a:pt x="466" y="159"/>
                </a:cubicBezTo>
                <a:cubicBezTo>
                  <a:pt x="466" y="461"/>
                  <a:pt x="466" y="461"/>
                  <a:pt x="466" y="461"/>
                </a:cubicBezTo>
                <a:cubicBezTo>
                  <a:pt x="466" y="465"/>
                  <a:pt x="462" y="469"/>
                  <a:pt x="458" y="469"/>
                </a:cubicBezTo>
                <a:close/>
                <a:moveTo>
                  <a:pt x="505" y="464"/>
                </a:moveTo>
                <a:cubicBezTo>
                  <a:pt x="505" y="156"/>
                  <a:pt x="505" y="156"/>
                  <a:pt x="505" y="156"/>
                </a:cubicBezTo>
                <a:cubicBezTo>
                  <a:pt x="505" y="130"/>
                  <a:pt x="484" y="110"/>
                  <a:pt x="459" y="110"/>
                </a:cubicBezTo>
                <a:cubicBezTo>
                  <a:pt x="454" y="110"/>
                  <a:pt x="451" y="113"/>
                  <a:pt x="451" y="118"/>
                </a:cubicBezTo>
                <a:cubicBezTo>
                  <a:pt x="451" y="122"/>
                  <a:pt x="454" y="126"/>
                  <a:pt x="459" y="126"/>
                </a:cubicBezTo>
                <a:cubicBezTo>
                  <a:pt x="475" y="126"/>
                  <a:pt x="489" y="139"/>
                  <a:pt x="489" y="156"/>
                </a:cubicBezTo>
                <a:cubicBezTo>
                  <a:pt x="489" y="464"/>
                  <a:pt x="489" y="464"/>
                  <a:pt x="489" y="464"/>
                </a:cubicBezTo>
                <a:cubicBezTo>
                  <a:pt x="489" y="481"/>
                  <a:pt x="475" y="494"/>
                  <a:pt x="459" y="494"/>
                </a:cubicBezTo>
                <a:cubicBezTo>
                  <a:pt x="47" y="494"/>
                  <a:pt x="47" y="494"/>
                  <a:pt x="47" y="494"/>
                </a:cubicBezTo>
                <a:cubicBezTo>
                  <a:pt x="31" y="494"/>
                  <a:pt x="17" y="481"/>
                  <a:pt x="17" y="464"/>
                </a:cubicBezTo>
                <a:cubicBezTo>
                  <a:pt x="17" y="156"/>
                  <a:pt x="17" y="156"/>
                  <a:pt x="17" y="156"/>
                </a:cubicBezTo>
                <a:cubicBezTo>
                  <a:pt x="17" y="139"/>
                  <a:pt x="31" y="126"/>
                  <a:pt x="47" y="126"/>
                </a:cubicBezTo>
                <a:cubicBezTo>
                  <a:pt x="248" y="126"/>
                  <a:pt x="248" y="126"/>
                  <a:pt x="248" y="126"/>
                </a:cubicBezTo>
                <a:cubicBezTo>
                  <a:pt x="253" y="126"/>
                  <a:pt x="256" y="122"/>
                  <a:pt x="256" y="118"/>
                </a:cubicBezTo>
                <a:cubicBezTo>
                  <a:pt x="256" y="113"/>
                  <a:pt x="253" y="110"/>
                  <a:pt x="248" y="110"/>
                </a:cubicBezTo>
                <a:cubicBezTo>
                  <a:pt x="47" y="110"/>
                  <a:pt x="47" y="110"/>
                  <a:pt x="47" y="110"/>
                </a:cubicBezTo>
                <a:cubicBezTo>
                  <a:pt x="22" y="110"/>
                  <a:pt x="1" y="130"/>
                  <a:pt x="1" y="156"/>
                </a:cubicBezTo>
                <a:cubicBezTo>
                  <a:pt x="1" y="464"/>
                  <a:pt x="1" y="464"/>
                  <a:pt x="1" y="464"/>
                </a:cubicBezTo>
                <a:cubicBezTo>
                  <a:pt x="1" y="490"/>
                  <a:pt x="22" y="510"/>
                  <a:pt x="47" y="510"/>
                </a:cubicBezTo>
                <a:cubicBezTo>
                  <a:pt x="459" y="510"/>
                  <a:pt x="459" y="510"/>
                  <a:pt x="459" y="510"/>
                </a:cubicBezTo>
                <a:cubicBezTo>
                  <a:pt x="484" y="510"/>
                  <a:pt x="505" y="490"/>
                  <a:pt x="505" y="464"/>
                </a:cubicBezTo>
                <a:close/>
                <a:moveTo>
                  <a:pt x="80" y="439"/>
                </a:moveTo>
                <a:cubicBezTo>
                  <a:pt x="80" y="181"/>
                  <a:pt x="80" y="181"/>
                  <a:pt x="80" y="181"/>
                </a:cubicBezTo>
                <a:cubicBezTo>
                  <a:pt x="80" y="177"/>
                  <a:pt x="76" y="173"/>
                  <a:pt x="72" y="173"/>
                </a:cubicBezTo>
                <a:cubicBezTo>
                  <a:pt x="8" y="173"/>
                  <a:pt x="8" y="173"/>
                  <a:pt x="8" y="173"/>
                </a:cubicBezTo>
                <a:cubicBezTo>
                  <a:pt x="4" y="173"/>
                  <a:pt x="0" y="177"/>
                  <a:pt x="0" y="181"/>
                </a:cubicBezTo>
                <a:cubicBezTo>
                  <a:pt x="0" y="439"/>
                  <a:pt x="0" y="439"/>
                  <a:pt x="0" y="439"/>
                </a:cubicBezTo>
                <a:cubicBezTo>
                  <a:pt x="0" y="443"/>
                  <a:pt x="4" y="447"/>
                  <a:pt x="8" y="447"/>
                </a:cubicBezTo>
                <a:cubicBezTo>
                  <a:pt x="72" y="447"/>
                  <a:pt x="72" y="447"/>
                  <a:pt x="72" y="447"/>
                </a:cubicBezTo>
                <a:cubicBezTo>
                  <a:pt x="76" y="447"/>
                  <a:pt x="80" y="443"/>
                  <a:pt x="80" y="439"/>
                </a:cubicBezTo>
                <a:close/>
                <a:moveTo>
                  <a:pt x="16" y="189"/>
                </a:moveTo>
                <a:cubicBezTo>
                  <a:pt x="64" y="189"/>
                  <a:pt x="64" y="189"/>
                  <a:pt x="64" y="189"/>
                </a:cubicBezTo>
                <a:cubicBezTo>
                  <a:pt x="64" y="431"/>
                  <a:pt x="64" y="431"/>
                  <a:pt x="64" y="431"/>
                </a:cubicBezTo>
                <a:cubicBezTo>
                  <a:pt x="16" y="431"/>
                  <a:pt x="16" y="431"/>
                  <a:pt x="16" y="431"/>
                </a:cubicBezTo>
                <a:lnTo>
                  <a:pt x="16" y="189"/>
                </a:lnTo>
                <a:close/>
                <a:moveTo>
                  <a:pt x="80" y="265"/>
                </a:moveTo>
                <a:cubicBezTo>
                  <a:pt x="80" y="261"/>
                  <a:pt x="76" y="257"/>
                  <a:pt x="72" y="257"/>
                </a:cubicBezTo>
                <a:cubicBezTo>
                  <a:pt x="8" y="257"/>
                  <a:pt x="8" y="257"/>
                  <a:pt x="8" y="257"/>
                </a:cubicBezTo>
                <a:cubicBezTo>
                  <a:pt x="4" y="257"/>
                  <a:pt x="0" y="261"/>
                  <a:pt x="0" y="265"/>
                </a:cubicBezTo>
                <a:cubicBezTo>
                  <a:pt x="0" y="270"/>
                  <a:pt x="4" y="273"/>
                  <a:pt x="8" y="273"/>
                </a:cubicBezTo>
                <a:cubicBezTo>
                  <a:pt x="72" y="273"/>
                  <a:pt x="72" y="273"/>
                  <a:pt x="72" y="273"/>
                </a:cubicBezTo>
                <a:cubicBezTo>
                  <a:pt x="76" y="273"/>
                  <a:pt x="80" y="270"/>
                  <a:pt x="80" y="265"/>
                </a:cubicBezTo>
                <a:close/>
                <a:moveTo>
                  <a:pt x="80" y="348"/>
                </a:moveTo>
                <a:cubicBezTo>
                  <a:pt x="80" y="344"/>
                  <a:pt x="76" y="340"/>
                  <a:pt x="72" y="340"/>
                </a:cubicBezTo>
                <a:cubicBezTo>
                  <a:pt x="8" y="340"/>
                  <a:pt x="8" y="340"/>
                  <a:pt x="8" y="340"/>
                </a:cubicBezTo>
                <a:cubicBezTo>
                  <a:pt x="4" y="340"/>
                  <a:pt x="0" y="344"/>
                  <a:pt x="0" y="348"/>
                </a:cubicBezTo>
                <a:cubicBezTo>
                  <a:pt x="0" y="353"/>
                  <a:pt x="4" y="356"/>
                  <a:pt x="8" y="356"/>
                </a:cubicBezTo>
                <a:cubicBezTo>
                  <a:pt x="72" y="356"/>
                  <a:pt x="72" y="356"/>
                  <a:pt x="72" y="356"/>
                </a:cubicBezTo>
                <a:cubicBezTo>
                  <a:pt x="76" y="356"/>
                  <a:pt x="80" y="353"/>
                  <a:pt x="80" y="348"/>
                </a:cubicBezTo>
                <a:close/>
                <a:moveTo>
                  <a:pt x="80" y="353"/>
                </a:moveTo>
                <a:cubicBezTo>
                  <a:pt x="80" y="348"/>
                  <a:pt x="76" y="345"/>
                  <a:pt x="72" y="345"/>
                </a:cubicBezTo>
                <a:cubicBezTo>
                  <a:pt x="8" y="345"/>
                  <a:pt x="8" y="345"/>
                  <a:pt x="8" y="345"/>
                </a:cubicBezTo>
                <a:cubicBezTo>
                  <a:pt x="4" y="345"/>
                  <a:pt x="0" y="348"/>
                  <a:pt x="0" y="353"/>
                </a:cubicBezTo>
                <a:cubicBezTo>
                  <a:pt x="0" y="357"/>
                  <a:pt x="4" y="361"/>
                  <a:pt x="8" y="361"/>
                </a:cubicBezTo>
                <a:cubicBezTo>
                  <a:pt x="72" y="361"/>
                  <a:pt x="72" y="361"/>
                  <a:pt x="72" y="361"/>
                </a:cubicBezTo>
                <a:cubicBezTo>
                  <a:pt x="76" y="361"/>
                  <a:pt x="80" y="357"/>
                  <a:pt x="80" y="353"/>
                </a:cubicBezTo>
                <a:close/>
                <a:moveTo>
                  <a:pt x="266" y="267"/>
                </a:moveTo>
                <a:cubicBezTo>
                  <a:pt x="460" y="72"/>
                  <a:pt x="460" y="72"/>
                  <a:pt x="460" y="72"/>
                </a:cubicBezTo>
                <a:cubicBezTo>
                  <a:pt x="468" y="64"/>
                  <a:pt x="473" y="53"/>
                  <a:pt x="473" y="42"/>
                </a:cubicBezTo>
                <a:cubicBezTo>
                  <a:pt x="473" y="31"/>
                  <a:pt x="468" y="20"/>
                  <a:pt x="460" y="12"/>
                </a:cubicBezTo>
                <a:cubicBezTo>
                  <a:pt x="452" y="4"/>
                  <a:pt x="442" y="0"/>
                  <a:pt x="431" y="0"/>
                </a:cubicBezTo>
                <a:cubicBezTo>
                  <a:pt x="419" y="0"/>
                  <a:pt x="409" y="4"/>
                  <a:pt x="401" y="12"/>
                </a:cubicBezTo>
                <a:cubicBezTo>
                  <a:pt x="206" y="207"/>
                  <a:pt x="206" y="207"/>
                  <a:pt x="206" y="207"/>
                </a:cubicBezTo>
                <a:cubicBezTo>
                  <a:pt x="204" y="209"/>
                  <a:pt x="204" y="211"/>
                  <a:pt x="204" y="213"/>
                </a:cubicBezTo>
                <a:cubicBezTo>
                  <a:pt x="204" y="215"/>
                  <a:pt x="204" y="217"/>
                  <a:pt x="206" y="218"/>
                </a:cubicBezTo>
                <a:cubicBezTo>
                  <a:pt x="254" y="267"/>
                  <a:pt x="254" y="267"/>
                  <a:pt x="254" y="267"/>
                </a:cubicBezTo>
                <a:cubicBezTo>
                  <a:pt x="256" y="268"/>
                  <a:pt x="258" y="269"/>
                  <a:pt x="260" y="269"/>
                </a:cubicBezTo>
                <a:cubicBezTo>
                  <a:pt x="262" y="269"/>
                  <a:pt x="264" y="268"/>
                  <a:pt x="266" y="267"/>
                </a:cubicBezTo>
                <a:close/>
                <a:moveTo>
                  <a:pt x="412" y="24"/>
                </a:moveTo>
                <a:cubicBezTo>
                  <a:pt x="417" y="19"/>
                  <a:pt x="424" y="16"/>
                  <a:pt x="431" y="16"/>
                </a:cubicBezTo>
                <a:cubicBezTo>
                  <a:pt x="438" y="16"/>
                  <a:pt x="444" y="19"/>
                  <a:pt x="449" y="24"/>
                </a:cubicBezTo>
                <a:cubicBezTo>
                  <a:pt x="454" y="29"/>
                  <a:pt x="457" y="35"/>
                  <a:pt x="457" y="42"/>
                </a:cubicBezTo>
                <a:cubicBezTo>
                  <a:pt x="457" y="49"/>
                  <a:pt x="454" y="56"/>
                  <a:pt x="449" y="61"/>
                </a:cubicBezTo>
                <a:cubicBezTo>
                  <a:pt x="260" y="250"/>
                  <a:pt x="260" y="250"/>
                  <a:pt x="260" y="250"/>
                </a:cubicBezTo>
                <a:cubicBezTo>
                  <a:pt x="223" y="213"/>
                  <a:pt x="223" y="213"/>
                  <a:pt x="223" y="213"/>
                </a:cubicBezTo>
                <a:lnTo>
                  <a:pt x="412" y="24"/>
                </a:lnTo>
                <a:close/>
                <a:moveTo>
                  <a:pt x="399" y="134"/>
                </a:moveTo>
                <a:cubicBezTo>
                  <a:pt x="402" y="131"/>
                  <a:pt x="402" y="126"/>
                  <a:pt x="399" y="123"/>
                </a:cubicBezTo>
                <a:cubicBezTo>
                  <a:pt x="350" y="74"/>
                  <a:pt x="350" y="74"/>
                  <a:pt x="350" y="74"/>
                </a:cubicBezTo>
                <a:cubicBezTo>
                  <a:pt x="347" y="71"/>
                  <a:pt x="342" y="71"/>
                  <a:pt x="339" y="74"/>
                </a:cubicBezTo>
                <a:cubicBezTo>
                  <a:pt x="336" y="77"/>
                  <a:pt x="336" y="82"/>
                  <a:pt x="339" y="86"/>
                </a:cubicBezTo>
                <a:cubicBezTo>
                  <a:pt x="387" y="134"/>
                  <a:pt x="387" y="134"/>
                  <a:pt x="387" y="134"/>
                </a:cubicBezTo>
                <a:cubicBezTo>
                  <a:pt x="389" y="135"/>
                  <a:pt x="391" y="136"/>
                  <a:pt x="393" y="136"/>
                </a:cubicBezTo>
                <a:cubicBezTo>
                  <a:pt x="395" y="136"/>
                  <a:pt x="397" y="135"/>
                  <a:pt x="399" y="134"/>
                </a:cubicBezTo>
                <a:close/>
                <a:moveTo>
                  <a:pt x="452" y="81"/>
                </a:moveTo>
                <a:cubicBezTo>
                  <a:pt x="455" y="78"/>
                  <a:pt x="455" y="73"/>
                  <a:pt x="452" y="69"/>
                </a:cubicBezTo>
                <a:cubicBezTo>
                  <a:pt x="403" y="21"/>
                  <a:pt x="403" y="21"/>
                  <a:pt x="403" y="21"/>
                </a:cubicBezTo>
                <a:cubicBezTo>
                  <a:pt x="400" y="18"/>
                  <a:pt x="395" y="18"/>
                  <a:pt x="392" y="21"/>
                </a:cubicBezTo>
                <a:cubicBezTo>
                  <a:pt x="389" y="24"/>
                  <a:pt x="389" y="29"/>
                  <a:pt x="392" y="32"/>
                </a:cubicBezTo>
                <a:cubicBezTo>
                  <a:pt x="440" y="81"/>
                  <a:pt x="440" y="81"/>
                  <a:pt x="440" y="81"/>
                </a:cubicBezTo>
                <a:cubicBezTo>
                  <a:pt x="442" y="82"/>
                  <a:pt x="444" y="83"/>
                  <a:pt x="446" y="83"/>
                </a:cubicBezTo>
                <a:cubicBezTo>
                  <a:pt x="448" y="83"/>
                  <a:pt x="450" y="82"/>
                  <a:pt x="452" y="81"/>
                </a:cubicBezTo>
                <a:close/>
                <a:moveTo>
                  <a:pt x="198" y="285"/>
                </a:moveTo>
                <a:cubicBezTo>
                  <a:pt x="262" y="269"/>
                  <a:pt x="262" y="269"/>
                  <a:pt x="262" y="269"/>
                </a:cubicBezTo>
                <a:cubicBezTo>
                  <a:pt x="266" y="268"/>
                  <a:pt x="269" y="264"/>
                  <a:pt x="268" y="259"/>
                </a:cubicBezTo>
                <a:cubicBezTo>
                  <a:pt x="267" y="255"/>
                  <a:pt x="262" y="252"/>
                  <a:pt x="258" y="253"/>
                </a:cubicBezTo>
                <a:cubicBezTo>
                  <a:pt x="207" y="266"/>
                  <a:pt x="207" y="266"/>
                  <a:pt x="207" y="266"/>
                </a:cubicBezTo>
                <a:cubicBezTo>
                  <a:pt x="219" y="215"/>
                  <a:pt x="219" y="215"/>
                  <a:pt x="219" y="215"/>
                </a:cubicBezTo>
                <a:cubicBezTo>
                  <a:pt x="220" y="210"/>
                  <a:pt x="218" y="206"/>
                  <a:pt x="214" y="205"/>
                </a:cubicBezTo>
                <a:cubicBezTo>
                  <a:pt x="209" y="204"/>
                  <a:pt x="205" y="207"/>
                  <a:pt x="204" y="211"/>
                </a:cubicBezTo>
                <a:cubicBezTo>
                  <a:pt x="188" y="275"/>
                  <a:pt x="188" y="275"/>
                  <a:pt x="188" y="275"/>
                </a:cubicBezTo>
                <a:cubicBezTo>
                  <a:pt x="187" y="278"/>
                  <a:pt x="188" y="281"/>
                  <a:pt x="190" y="283"/>
                </a:cubicBezTo>
                <a:cubicBezTo>
                  <a:pt x="192" y="284"/>
                  <a:pt x="194" y="285"/>
                  <a:pt x="196" y="285"/>
                </a:cubicBezTo>
                <a:cubicBezTo>
                  <a:pt x="196" y="285"/>
                  <a:pt x="197" y="285"/>
                  <a:pt x="198" y="285"/>
                </a:cubicBezTo>
                <a:close/>
                <a:moveTo>
                  <a:pt x="185" y="299"/>
                </a:moveTo>
                <a:cubicBezTo>
                  <a:pt x="201" y="283"/>
                  <a:pt x="201" y="283"/>
                  <a:pt x="201" y="283"/>
                </a:cubicBezTo>
                <a:cubicBezTo>
                  <a:pt x="205" y="279"/>
                  <a:pt x="205" y="274"/>
                  <a:pt x="201" y="271"/>
                </a:cubicBezTo>
                <a:cubicBezTo>
                  <a:pt x="198" y="268"/>
                  <a:pt x="193" y="268"/>
                  <a:pt x="190" y="271"/>
                </a:cubicBezTo>
                <a:cubicBezTo>
                  <a:pt x="174" y="288"/>
                  <a:pt x="174" y="288"/>
                  <a:pt x="174" y="288"/>
                </a:cubicBezTo>
                <a:cubicBezTo>
                  <a:pt x="171" y="291"/>
                  <a:pt x="171" y="296"/>
                  <a:pt x="174" y="299"/>
                </a:cubicBezTo>
                <a:cubicBezTo>
                  <a:pt x="175" y="301"/>
                  <a:pt x="177" y="301"/>
                  <a:pt x="179" y="301"/>
                </a:cubicBezTo>
                <a:cubicBezTo>
                  <a:pt x="181" y="301"/>
                  <a:pt x="183" y="301"/>
                  <a:pt x="185" y="2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76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2" grpId="0" animBg="1"/>
      <p:bldP spid="33" grpId="0" animBg="1"/>
      <p:bldP spid="1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CFDF"/>
            </a:gs>
            <a:gs pos="60000">
              <a:srgbClr val="409BC8"/>
            </a:gs>
            <a:gs pos="100000">
              <a:srgbClr val="5D7DD9"/>
            </a:gs>
          </a:gsLst>
          <a:lin ang="8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9C22D705-E78A-E047-B09D-BAF7D12164CF}"/>
              </a:ext>
            </a:extLst>
          </p:cNvPr>
          <p:cNvSpPr/>
          <p:nvPr/>
        </p:nvSpPr>
        <p:spPr>
          <a:xfrm>
            <a:off x="4917989" y="360218"/>
            <a:ext cx="7274011" cy="6400800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36242A3-B2ED-4813-99A9-568F0A6285BD}"/>
              </a:ext>
            </a:extLst>
          </p:cNvPr>
          <p:cNvSpPr/>
          <p:nvPr/>
        </p:nvSpPr>
        <p:spPr>
          <a:xfrm>
            <a:off x="587521" y="2885057"/>
            <a:ext cx="1520687" cy="1520687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706655-8C19-4DC4-9847-2F376629361A}"/>
              </a:ext>
            </a:extLst>
          </p:cNvPr>
          <p:cNvSpPr/>
          <p:nvPr/>
        </p:nvSpPr>
        <p:spPr>
          <a:xfrm>
            <a:off x="2278794" y="3106791"/>
            <a:ext cx="94773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3200" dirty="0">
                <a:solidFill>
                  <a:schemeClr val="bg1"/>
                </a:solidFill>
              </a:rPr>
              <a:t>Integrations:</a:t>
            </a:r>
          </a:p>
          <a:p>
            <a:pPr marL="342900" indent="-342900"/>
            <a:r>
              <a:rPr lang="en-US" sz="3200" dirty="0">
                <a:solidFill>
                  <a:schemeClr val="bg1"/>
                </a:solidFill>
              </a:rPr>
              <a:t>API Toolkit</a:t>
            </a:r>
          </a:p>
        </p:txBody>
      </p:sp>
      <p:sp>
        <p:nvSpPr>
          <p:cNvPr id="7" name="Freeform 115">
            <a:extLst>
              <a:ext uri="{FF2B5EF4-FFF2-40B4-BE49-F238E27FC236}">
                <a16:creationId xmlns:a16="http://schemas.microsoft.com/office/drawing/2014/main" id="{2DBB596D-9824-4F06-9024-46BEFCADF704}"/>
              </a:ext>
            </a:extLst>
          </p:cNvPr>
          <p:cNvSpPr>
            <a:spLocks noEditPoints="1"/>
          </p:cNvSpPr>
          <p:nvPr/>
        </p:nvSpPr>
        <p:spPr bwMode="auto">
          <a:xfrm>
            <a:off x="1017642" y="3324976"/>
            <a:ext cx="660443" cy="640848"/>
          </a:xfrm>
          <a:custGeom>
            <a:avLst/>
            <a:gdLst>
              <a:gd name="T0" fmla="*/ 492 w 640"/>
              <a:gd name="T1" fmla="*/ 256 h 621"/>
              <a:gd name="T2" fmla="*/ 421 w 640"/>
              <a:gd name="T3" fmla="*/ 285 h 621"/>
              <a:gd name="T4" fmla="*/ 334 w 640"/>
              <a:gd name="T5" fmla="*/ 147 h 621"/>
              <a:gd name="T6" fmla="*/ 327 w 640"/>
              <a:gd name="T7" fmla="*/ 0 h 621"/>
              <a:gd name="T8" fmla="*/ 320 w 640"/>
              <a:gd name="T9" fmla="*/ 147 h 621"/>
              <a:gd name="T10" fmla="*/ 234 w 640"/>
              <a:gd name="T11" fmla="*/ 286 h 621"/>
              <a:gd name="T12" fmla="*/ 147 w 640"/>
              <a:gd name="T13" fmla="*/ 256 h 621"/>
              <a:gd name="T14" fmla="*/ 0 w 640"/>
              <a:gd name="T15" fmla="*/ 256 h 621"/>
              <a:gd name="T16" fmla="*/ 143 w 640"/>
              <a:gd name="T17" fmla="*/ 281 h 621"/>
              <a:gd name="T18" fmla="*/ 229 w 640"/>
              <a:gd name="T19" fmla="*/ 316 h 621"/>
              <a:gd name="T20" fmla="*/ 206 w 640"/>
              <a:gd name="T21" fmla="*/ 483 h 621"/>
              <a:gd name="T22" fmla="*/ 97 w 640"/>
              <a:gd name="T23" fmla="*/ 548 h 621"/>
              <a:gd name="T24" fmla="*/ 245 w 640"/>
              <a:gd name="T25" fmla="*/ 548 h 621"/>
              <a:gd name="T26" fmla="*/ 278 w 640"/>
              <a:gd name="T27" fmla="*/ 401 h 621"/>
              <a:gd name="T28" fmla="*/ 372 w 640"/>
              <a:gd name="T29" fmla="*/ 404 h 621"/>
              <a:gd name="T30" fmla="*/ 394 w 640"/>
              <a:gd name="T31" fmla="*/ 548 h 621"/>
              <a:gd name="T32" fmla="*/ 542 w 640"/>
              <a:gd name="T33" fmla="*/ 548 h 621"/>
              <a:gd name="T34" fmla="*/ 436 w 640"/>
              <a:gd name="T35" fmla="*/ 481 h 621"/>
              <a:gd name="T36" fmla="*/ 426 w 640"/>
              <a:gd name="T37" fmla="*/ 316 h 621"/>
              <a:gd name="T38" fmla="*/ 496 w 640"/>
              <a:gd name="T39" fmla="*/ 281 h 621"/>
              <a:gd name="T40" fmla="*/ 640 w 640"/>
              <a:gd name="T41" fmla="*/ 256 h 621"/>
              <a:gd name="T42" fmla="*/ 73 w 640"/>
              <a:gd name="T43" fmla="*/ 316 h 621"/>
              <a:gd name="T44" fmla="*/ 73 w 640"/>
              <a:gd name="T45" fmla="*/ 196 h 621"/>
              <a:gd name="T46" fmla="*/ 73 w 640"/>
              <a:gd name="T47" fmla="*/ 316 h 621"/>
              <a:gd name="T48" fmla="*/ 171 w 640"/>
              <a:gd name="T49" fmla="*/ 607 h 621"/>
              <a:gd name="T50" fmla="*/ 171 w 640"/>
              <a:gd name="T51" fmla="*/ 488 h 621"/>
              <a:gd name="T52" fmla="*/ 528 w 640"/>
              <a:gd name="T53" fmla="*/ 548 h 621"/>
              <a:gd name="T54" fmla="*/ 408 w 640"/>
              <a:gd name="T55" fmla="*/ 548 h 621"/>
              <a:gd name="T56" fmla="*/ 528 w 640"/>
              <a:gd name="T57" fmla="*/ 548 h 621"/>
              <a:gd name="T58" fmla="*/ 327 w 640"/>
              <a:gd name="T59" fmla="*/ 14 h 621"/>
              <a:gd name="T60" fmla="*/ 327 w 640"/>
              <a:gd name="T61" fmla="*/ 134 h 621"/>
              <a:gd name="T62" fmla="*/ 327 w 640"/>
              <a:gd name="T63" fmla="*/ 400 h 621"/>
              <a:gd name="T64" fmla="*/ 327 w 640"/>
              <a:gd name="T65" fmla="*/ 232 h 621"/>
              <a:gd name="T66" fmla="*/ 327 w 640"/>
              <a:gd name="T67" fmla="*/ 400 h 621"/>
              <a:gd name="T68" fmla="*/ 508 w 640"/>
              <a:gd name="T69" fmla="*/ 271 h 621"/>
              <a:gd name="T70" fmla="*/ 508 w 640"/>
              <a:gd name="T71" fmla="*/ 271 h 621"/>
              <a:gd name="T72" fmla="*/ 566 w 640"/>
              <a:gd name="T73" fmla="*/ 196 h 621"/>
              <a:gd name="T74" fmla="*/ 566 w 640"/>
              <a:gd name="T75" fmla="*/ 316 h 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40" h="621">
                <a:moveTo>
                  <a:pt x="566" y="182"/>
                </a:moveTo>
                <a:cubicBezTo>
                  <a:pt x="525" y="182"/>
                  <a:pt x="492" y="215"/>
                  <a:pt x="492" y="256"/>
                </a:cubicBezTo>
                <a:cubicBezTo>
                  <a:pt x="492" y="260"/>
                  <a:pt x="492" y="264"/>
                  <a:pt x="493" y="267"/>
                </a:cubicBezTo>
                <a:cubicBezTo>
                  <a:pt x="421" y="285"/>
                  <a:pt x="421" y="285"/>
                  <a:pt x="421" y="285"/>
                </a:cubicBezTo>
                <a:cubicBezTo>
                  <a:pt x="408" y="248"/>
                  <a:pt x="375" y="221"/>
                  <a:pt x="334" y="218"/>
                </a:cubicBezTo>
                <a:cubicBezTo>
                  <a:pt x="334" y="147"/>
                  <a:pt x="334" y="147"/>
                  <a:pt x="334" y="147"/>
                </a:cubicBezTo>
                <a:cubicBezTo>
                  <a:pt x="372" y="144"/>
                  <a:pt x="401" y="112"/>
                  <a:pt x="401" y="74"/>
                </a:cubicBezTo>
                <a:cubicBezTo>
                  <a:pt x="401" y="33"/>
                  <a:pt x="368" y="0"/>
                  <a:pt x="327" y="0"/>
                </a:cubicBezTo>
                <a:cubicBezTo>
                  <a:pt x="287" y="0"/>
                  <a:pt x="254" y="33"/>
                  <a:pt x="254" y="74"/>
                </a:cubicBezTo>
                <a:cubicBezTo>
                  <a:pt x="254" y="112"/>
                  <a:pt x="283" y="144"/>
                  <a:pt x="320" y="147"/>
                </a:cubicBezTo>
                <a:cubicBezTo>
                  <a:pt x="320" y="218"/>
                  <a:pt x="320" y="218"/>
                  <a:pt x="320" y="218"/>
                </a:cubicBezTo>
                <a:cubicBezTo>
                  <a:pt x="280" y="221"/>
                  <a:pt x="246" y="249"/>
                  <a:pt x="234" y="286"/>
                </a:cubicBezTo>
                <a:cubicBezTo>
                  <a:pt x="146" y="267"/>
                  <a:pt x="146" y="267"/>
                  <a:pt x="146" y="267"/>
                </a:cubicBezTo>
                <a:cubicBezTo>
                  <a:pt x="147" y="263"/>
                  <a:pt x="147" y="260"/>
                  <a:pt x="147" y="256"/>
                </a:cubicBezTo>
                <a:cubicBezTo>
                  <a:pt x="147" y="215"/>
                  <a:pt x="114" y="182"/>
                  <a:pt x="73" y="182"/>
                </a:cubicBezTo>
                <a:cubicBezTo>
                  <a:pt x="33" y="182"/>
                  <a:pt x="0" y="215"/>
                  <a:pt x="0" y="256"/>
                </a:cubicBezTo>
                <a:cubicBezTo>
                  <a:pt x="0" y="297"/>
                  <a:pt x="33" y="330"/>
                  <a:pt x="73" y="330"/>
                </a:cubicBezTo>
                <a:cubicBezTo>
                  <a:pt x="105" y="330"/>
                  <a:pt x="133" y="309"/>
                  <a:pt x="143" y="281"/>
                </a:cubicBezTo>
                <a:cubicBezTo>
                  <a:pt x="230" y="300"/>
                  <a:pt x="230" y="300"/>
                  <a:pt x="230" y="300"/>
                </a:cubicBezTo>
                <a:cubicBezTo>
                  <a:pt x="229" y="305"/>
                  <a:pt x="229" y="311"/>
                  <a:pt x="229" y="316"/>
                </a:cubicBezTo>
                <a:cubicBezTo>
                  <a:pt x="229" y="348"/>
                  <a:pt x="244" y="375"/>
                  <a:pt x="267" y="394"/>
                </a:cubicBezTo>
                <a:cubicBezTo>
                  <a:pt x="206" y="483"/>
                  <a:pt x="206" y="483"/>
                  <a:pt x="206" y="483"/>
                </a:cubicBezTo>
                <a:cubicBezTo>
                  <a:pt x="196" y="477"/>
                  <a:pt x="184" y="474"/>
                  <a:pt x="171" y="474"/>
                </a:cubicBezTo>
                <a:cubicBezTo>
                  <a:pt x="130" y="474"/>
                  <a:pt x="97" y="507"/>
                  <a:pt x="97" y="548"/>
                </a:cubicBezTo>
                <a:cubicBezTo>
                  <a:pt x="97" y="588"/>
                  <a:pt x="130" y="621"/>
                  <a:pt x="171" y="621"/>
                </a:cubicBezTo>
                <a:cubicBezTo>
                  <a:pt x="212" y="621"/>
                  <a:pt x="245" y="588"/>
                  <a:pt x="245" y="548"/>
                </a:cubicBezTo>
                <a:cubicBezTo>
                  <a:pt x="245" y="525"/>
                  <a:pt x="234" y="504"/>
                  <a:pt x="218" y="491"/>
                </a:cubicBezTo>
                <a:cubicBezTo>
                  <a:pt x="278" y="401"/>
                  <a:pt x="278" y="401"/>
                  <a:pt x="278" y="401"/>
                </a:cubicBezTo>
                <a:cubicBezTo>
                  <a:pt x="293" y="410"/>
                  <a:pt x="309" y="414"/>
                  <a:pt x="327" y="414"/>
                </a:cubicBezTo>
                <a:cubicBezTo>
                  <a:pt x="343" y="414"/>
                  <a:pt x="359" y="411"/>
                  <a:pt x="372" y="404"/>
                </a:cubicBezTo>
                <a:cubicBezTo>
                  <a:pt x="424" y="489"/>
                  <a:pt x="424" y="489"/>
                  <a:pt x="424" y="489"/>
                </a:cubicBezTo>
                <a:cubicBezTo>
                  <a:pt x="406" y="502"/>
                  <a:pt x="394" y="523"/>
                  <a:pt x="394" y="548"/>
                </a:cubicBezTo>
                <a:cubicBezTo>
                  <a:pt x="394" y="588"/>
                  <a:pt x="427" y="621"/>
                  <a:pt x="468" y="621"/>
                </a:cubicBezTo>
                <a:cubicBezTo>
                  <a:pt x="509" y="621"/>
                  <a:pt x="542" y="588"/>
                  <a:pt x="542" y="548"/>
                </a:cubicBezTo>
                <a:cubicBezTo>
                  <a:pt x="542" y="507"/>
                  <a:pt x="509" y="474"/>
                  <a:pt x="468" y="474"/>
                </a:cubicBezTo>
                <a:cubicBezTo>
                  <a:pt x="456" y="474"/>
                  <a:pt x="446" y="477"/>
                  <a:pt x="436" y="481"/>
                </a:cubicBezTo>
                <a:cubicBezTo>
                  <a:pt x="384" y="396"/>
                  <a:pt x="384" y="396"/>
                  <a:pt x="384" y="396"/>
                </a:cubicBezTo>
                <a:cubicBezTo>
                  <a:pt x="409" y="378"/>
                  <a:pt x="426" y="349"/>
                  <a:pt x="426" y="316"/>
                </a:cubicBezTo>
                <a:cubicBezTo>
                  <a:pt x="426" y="310"/>
                  <a:pt x="425" y="305"/>
                  <a:pt x="424" y="299"/>
                </a:cubicBezTo>
                <a:cubicBezTo>
                  <a:pt x="496" y="281"/>
                  <a:pt x="496" y="281"/>
                  <a:pt x="496" y="281"/>
                </a:cubicBezTo>
                <a:cubicBezTo>
                  <a:pt x="507" y="309"/>
                  <a:pt x="534" y="330"/>
                  <a:pt x="566" y="330"/>
                </a:cubicBezTo>
                <a:cubicBezTo>
                  <a:pt x="606" y="330"/>
                  <a:pt x="640" y="297"/>
                  <a:pt x="640" y="256"/>
                </a:cubicBezTo>
                <a:cubicBezTo>
                  <a:pt x="640" y="215"/>
                  <a:pt x="606" y="182"/>
                  <a:pt x="566" y="182"/>
                </a:cubicBezTo>
                <a:close/>
                <a:moveTo>
                  <a:pt x="73" y="316"/>
                </a:moveTo>
                <a:cubicBezTo>
                  <a:pt x="40" y="316"/>
                  <a:pt x="14" y="289"/>
                  <a:pt x="14" y="256"/>
                </a:cubicBezTo>
                <a:cubicBezTo>
                  <a:pt x="14" y="223"/>
                  <a:pt x="40" y="196"/>
                  <a:pt x="73" y="196"/>
                </a:cubicBezTo>
                <a:cubicBezTo>
                  <a:pt x="106" y="196"/>
                  <a:pt x="133" y="223"/>
                  <a:pt x="133" y="256"/>
                </a:cubicBezTo>
                <a:cubicBezTo>
                  <a:pt x="133" y="289"/>
                  <a:pt x="106" y="316"/>
                  <a:pt x="73" y="316"/>
                </a:cubicBezTo>
                <a:close/>
                <a:moveTo>
                  <a:pt x="231" y="548"/>
                </a:moveTo>
                <a:cubicBezTo>
                  <a:pt x="231" y="581"/>
                  <a:pt x="204" y="607"/>
                  <a:pt x="171" y="607"/>
                </a:cubicBezTo>
                <a:cubicBezTo>
                  <a:pt x="138" y="607"/>
                  <a:pt x="111" y="581"/>
                  <a:pt x="111" y="548"/>
                </a:cubicBezTo>
                <a:cubicBezTo>
                  <a:pt x="111" y="515"/>
                  <a:pt x="138" y="488"/>
                  <a:pt x="171" y="488"/>
                </a:cubicBezTo>
                <a:cubicBezTo>
                  <a:pt x="204" y="488"/>
                  <a:pt x="231" y="515"/>
                  <a:pt x="231" y="548"/>
                </a:cubicBezTo>
                <a:close/>
                <a:moveTo>
                  <a:pt x="528" y="548"/>
                </a:moveTo>
                <a:cubicBezTo>
                  <a:pt x="528" y="581"/>
                  <a:pt x="501" y="607"/>
                  <a:pt x="468" y="607"/>
                </a:cubicBezTo>
                <a:cubicBezTo>
                  <a:pt x="435" y="607"/>
                  <a:pt x="408" y="581"/>
                  <a:pt x="408" y="548"/>
                </a:cubicBezTo>
                <a:cubicBezTo>
                  <a:pt x="408" y="515"/>
                  <a:pt x="435" y="488"/>
                  <a:pt x="468" y="488"/>
                </a:cubicBezTo>
                <a:cubicBezTo>
                  <a:pt x="501" y="488"/>
                  <a:pt x="528" y="515"/>
                  <a:pt x="528" y="548"/>
                </a:cubicBezTo>
                <a:close/>
                <a:moveTo>
                  <a:pt x="268" y="74"/>
                </a:moveTo>
                <a:cubicBezTo>
                  <a:pt x="268" y="41"/>
                  <a:pt x="294" y="14"/>
                  <a:pt x="327" y="14"/>
                </a:cubicBezTo>
                <a:cubicBezTo>
                  <a:pt x="360" y="14"/>
                  <a:pt x="387" y="41"/>
                  <a:pt x="387" y="74"/>
                </a:cubicBezTo>
                <a:cubicBezTo>
                  <a:pt x="387" y="107"/>
                  <a:pt x="360" y="134"/>
                  <a:pt x="327" y="134"/>
                </a:cubicBezTo>
                <a:cubicBezTo>
                  <a:pt x="294" y="134"/>
                  <a:pt x="268" y="107"/>
                  <a:pt x="268" y="74"/>
                </a:cubicBezTo>
                <a:close/>
                <a:moveTo>
                  <a:pt x="327" y="400"/>
                </a:moveTo>
                <a:cubicBezTo>
                  <a:pt x="281" y="400"/>
                  <a:pt x="243" y="363"/>
                  <a:pt x="243" y="316"/>
                </a:cubicBezTo>
                <a:cubicBezTo>
                  <a:pt x="243" y="270"/>
                  <a:pt x="281" y="232"/>
                  <a:pt x="327" y="232"/>
                </a:cubicBezTo>
                <a:cubicBezTo>
                  <a:pt x="374" y="232"/>
                  <a:pt x="412" y="270"/>
                  <a:pt x="412" y="316"/>
                </a:cubicBezTo>
                <a:cubicBezTo>
                  <a:pt x="412" y="363"/>
                  <a:pt x="374" y="400"/>
                  <a:pt x="327" y="400"/>
                </a:cubicBezTo>
                <a:close/>
                <a:moveTo>
                  <a:pt x="566" y="316"/>
                </a:moveTo>
                <a:cubicBezTo>
                  <a:pt x="538" y="316"/>
                  <a:pt x="514" y="297"/>
                  <a:pt x="508" y="271"/>
                </a:cubicBezTo>
                <a:cubicBezTo>
                  <a:pt x="508" y="271"/>
                  <a:pt x="508" y="271"/>
                  <a:pt x="508" y="271"/>
                </a:cubicBezTo>
                <a:cubicBezTo>
                  <a:pt x="508" y="271"/>
                  <a:pt x="508" y="271"/>
                  <a:pt x="508" y="271"/>
                </a:cubicBezTo>
                <a:cubicBezTo>
                  <a:pt x="507" y="266"/>
                  <a:pt x="506" y="261"/>
                  <a:pt x="506" y="256"/>
                </a:cubicBezTo>
                <a:cubicBezTo>
                  <a:pt x="506" y="223"/>
                  <a:pt x="533" y="196"/>
                  <a:pt x="566" y="196"/>
                </a:cubicBezTo>
                <a:cubicBezTo>
                  <a:pt x="599" y="196"/>
                  <a:pt x="626" y="223"/>
                  <a:pt x="626" y="256"/>
                </a:cubicBezTo>
                <a:cubicBezTo>
                  <a:pt x="626" y="289"/>
                  <a:pt x="599" y="316"/>
                  <a:pt x="566" y="3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Graphic 9" descr="City">
            <a:extLst>
              <a:ext uri="{FF2B5EF4-FFF2-40B4-BE49-F238E27FC236}">
                <a16:creationId xmlns:a16="http://schemas.microsoft.com/office/drawing/2014/main" id="{3FCF49E2-8784-400D-A33D-651B12CBE3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85080" y="1187408"/>
            <a:ext cx="1219200" cy="1219200"/>
          </a:xfrm>
          <a:prstGeom prst="rect">
            <a:avLst/>
          </a:prstGeom>
        </p:spPr>
      </p:pic>
      <p:pic>
        <p:nvPicPr>
          <p:cNvPr id="11" name="Graphic 8" descr="Tablet">
            <a:extLst>
              <a:ext uri="{FF2B5EF4-FFF2-40B4-BE49-F238E27FC236}">
                <a16:creationId xmlns:a16="http://schemas.microsoft.com/office/drawing/2014/main" id="{C5C11F24-D58C-4861-A2A1-7C5027D35E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21358" y="1212798"/>
            <a:ext cx="1219200" cy="1219200"/>
          </a:xfrm>
          <a:prstGeom prst="rect">
            <a:avLst/>
          </a:prstGeom>
        </p:spPr>
      </p:pic>
      <p:pic>
        <p:nvPicPr>
          <p:cNvPr id="12" name="Graphic 10" descr="Users">
            <a:extLst>
              <a:ext uri="{FF2B5EF4-FFF2-40B4-BE49-F238E27FC236}">
                <a16:creationId xmlns:a16="http://schemas.microsoft.com/office/drawing/2014/main" id="{BD646175-815A-4D88-B36A-79EEB395C7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77332" y="3001519"/>
            <a:ext cx="1219200" cy="1219200"/>
          </a:xfrm>
          <a:prstGeom prst="rect">
            <a:avLst/>
          </a:prstGeom>
        </p:spPr>
      </p:pic>
      <p:pic>
        <p:nvPicPr>
          <p:cNvPr id="13" name="Graphic 14" descr="Employee Badge">
            <a:extLst>
              <a:ext uri="{FF2B5EF4-FFF2-40B4-BE49-F238E27FC236}">
                <a16:creationId xmlns:a16="http://schemas.microsoft.com/office/drawing/2014/main" id="{53468B36-C3B6-4C2E-8D9E-EC387B58BE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985080" y="3001519"/>
            <a:ext cx="1219200" cy="1219200"/>
          </a:xfrm>
          <a:prstGeom prst="rect">
            <a:avLst/>
          </a:prstGeom>
        </p:spPr>
      </p:pic>
      <p:pic>
        <p:nvPicPr>
          <p:cNvPr id="14" name="Graphic 16" descr="Bar chart">
            <a:extLst>
              <a:ext uri="{FF2B5EF4-FFF2-40B4-BE49-F238E27FC236}">
                <a16:creationId xmlns:a16="http://schemas.microsoft.com/office/drawing/2014/main" id="{E4D0783F-4DA5-4BDA-B074-18DFA1A1DA4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239534" y="1212798"/>
            <a:ext cx="1219200" cy="1219200"/>
          </a:xfrm>
          <a:prstGeom prst="rect">
            <a:avLst/>
          </a:prstGeom>
        </p:spPr>
      </p:pic>
      <p:pic>
        <p:nvPicPr>
          <p:cNvPr id="15" name="Graphic 18" descr="Books">
            <a:extLst>
              <a:ext uri="{FF2B5EF4-FFF2-40B4-BE49-F238E27FC236}">
                <a16:creationId xmlns:a16="http://schemas.microsoft.com/office/drawing/2014/main" id="{80C4E13F-7A96-4B0D-9E72-219B028448E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402347" y="3001519"/>
            <a:ext cx="1219200" cy="12192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7CC8D2A-4931-4D52-B636-F49B0BA5E889}"/>
              </a:ext>
            </a:extLst>
          </p:cNvPr>
          <p:cNvSpPr txBox="1"/>
          <p:nvPr/>
        </p:nvSpPr>
        <p:spPr>
          <a:xfrm>
            <a:off x="7051141" y="561753"/>
            <a:ext cx="3464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</a:rPr>
              <a:t>WebServices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 API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80006F-55FC-4783-AD61-197096709002}"/>
              </a:ext>
            </a:extLst>
          </p:cNvPr>
          <p:cNvSpPr txBox="1"/>
          <p:nvPr/>
        </p:nvSpPr>
        <p:spPr>
          <a:xfrm>
            <a:off x="5447628" y="2211844"/>
            <a:ext cx="1568889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33" dirty="0">
                <a:solidFill>
                  <a:schemeClr val="accent2">
                    <a:lumMod val="50000"/>
                  </a:schemeClr>
                </a:solidFill>
                <a:latin typeface="Avenir Light"/>
              </a:rPr>
              <a:t>Digital Signage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29D0265-5FF4-4B57-A0E6-EBE78E6D59CD}"/>
              </a:ext>
            </a:extLst>
          </p:cNvPr>
          <p:cNvSpPr txBox="1"/>
          <p:nvPr/>
        </p:nvSpPr>
        <p:spPr>
          <a:xfrm>
            <a:off x="7810234" y="2252724"/>
            <a:ext cx="1568889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33" dirty="0">
                <a:solidFill>
                  <a:schemeClr val="accent2">
                    <a:lumMod val="50000"/>
                  </a:schemeClr>
                </a:solidFill>
                <a:latin typeface="Avenir Light"/>
              </a:rPr>
              <a:t>IWMS</a:t>
            </a:r>
          </a:p>
          <a:p>
            <a:pPr algn="ctr"/>
            <a:r>
              <a:rPr lang="en-US" sz="2133" dirty="0">
                <a:solidFill>
                  <a:schemeClr val="accent2">
                    <a:lumMod val="50000"/>
                  </a:schemeClr>
                </a:solidFill>
                <a:latin typeface="Avenir Light"/>
              </a:rPr>
              <a:t>CAFM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0445990-3D2C-4996-8763-C4DEABF9E2B1}"/>
              </a:ext>
            </a:extLst>
          </p:cNvPr>
          <p:cNvSpPr txBox="1"/>
          <p:nvPr/>
        </p:nvSpPr>
        <p:spPr>
          <a:xfrm>
            <a:off x="5447628" y="4084578"/>
            <a:ext cx="1568889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33" dirty="0">
                <a:solidFill>
                  <a:schemeClr val="accent2">
                    <a:lumMod val="50000"/>
                  </a:schemeClr>
                </a:solidFill>
                <a:latin typeface="Avenir Light"/>
              </a:rPr>
              <a:t>Human</a:t>
            </a:r>
          </a:p>
          <a:p>
            <a:pPr algn="ctr"/>
            <a:r>
              <a:rPr lang="en-US" sz="2133" dirty="0">
                <a:solidFill>
                  <a:schemeClr val="accent2">
                    <a:lumMod val="50000"/>
                  </a:schemeClr>
                </a:solidFill>
                <a:latin typeface="Avenir Light"/>
              </a:rPr>
              <a:t>Resources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0F4ACD-7ED5-4D26-8CA9-AD2EF27E41B2}"/>
              </a:ext>
            </a:extLst>
          </p:cNvPr>
          <p:cNvSpPr txBox="1"/>
          <p:nvPr/>
        </p:nvSpPr>
        <p:spPr>
          <a:xfrm>
            <a:off x="10103359" y="4084578"/>
            <a:ext cx="1782015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33" dirty="0">
                <a:solidFill>
                  <a:schemeClr val="accent2">
                    <a:lumMod val="50000"/>
                  </a:schemeClr>
                </a:solidFill>
                <a:latin typeface="Avenir Light"/>
              </a:rPr>
              <a:t>3</a:t>
            </a:r>
            <a:r>
              <a:rPr lang="en-US" sz="2133" baseline="30000" dirty="0">
                <a:solidFill>
                  <a:schemeClr val="accent2">
                    <a:lumMod val="50000"/>
                  </a:schemeClr>
                </a:solidFill>
                <a:latin typeface="Avenir Light"/>
              </a:rPr>
              <a:t>rd</a:t>
            </a:r>
            <a:r>
              <a:rPr lang="en-US" sz="2133" dirty="0">
                <a:solidFill>
                  <a:schemeClr val="accent2">
                    <a:lumMod val="50000"/>
                  </a:schemeClr>
                </a:solidFill>
                <a:latin typeface="Avenir Light"/>
              </a:rPr>
              <a:t> Party Applications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29FB25-1327-4FA6-8B0F-F56D34BF8DE1}"/>
              </a:ext>
            </a:extLst>
          </p:cNvPr>
          <p:cNvSpPr txBox="1"/>
          <p:nvPr/>
        </p:nvSpPr>
        <p:spPr>
          <a:xfrm>
            <a:off x="7810235" y="4084580"/>
            <a:ext cx="1568889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33" dirty="0">
                <a:solidFill>
                  <a:schemeClr val="accent2">
                    <a:lumMod val="50000"/>
                  </a:schemeClr>
                </a:solidFill>
                <a:latin typeface="Avenir Light"/>
              </a:rPr>
              <a:t>Single</a:t>
            </a:r>
          </a:p>
          <a:p>
            <a:pPr algn="ctr"/>
            <a:r>
              <a:rPr lang="en-US" sz="2133" dirty="0">
                <a:solidFill>
                  <a:schemeClr val="accent2">
                    <a:lumMod val="50000"/>
                  </a:schemeClr>
                </a:solidFill>
                <a:latin typeface="Avenir Light"/>
              </a:rPr>
              <a:t>Sign-On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A224B2E-F4E3-4A1D-BF32-C23288FEC1FD}"/>
              </a:ext>
            </a:extLst>
          </p:cNvPr>
          <p:cNvSpPr txBox="1"/>
          <p:nvPr/>
        </p:nvSpPr>
        <p:spPr>
          <a:xfrm>
            <a:off x="10057110" y="2375397"/>
            <a:ext cx="1568889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33" dirty="0">
                <a:solidFill>
                  <a:schemeClr val="accent2">
                    <a:lumMod val="50000"/>
                  </a:schemeClr>
                </a:solidFill>
                <a:latin typeface="Avenir Light"/>
              </a:rPr>
              <a:t>Analytics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72A603B-C45C-5D49-9D72-75814A48B15A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-157" t="1261" r="779" b="1001"/>
          <a:stretch/>
        </p:blipFill>
        <p:spPr>
          <a:xfrm>
            <a:off x="10515600" y="5145017"/>
            <a:ext cx="1566516" cy="154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24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CFDF"/>
            </a:gs>
            <a:gs pos="60000">
              <a:srgbClr val="409BC8"/>
            </a:gs>
            <a:gs pos="100000">
              <a:srgbClr val="5D7DD9"/>
            </a:gs>
          </a:gsLst>
          <a:lin ang="8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636242A3-B2ED-4813-99A9-568F0A6285BD}"/>
              </a:ext>
            </a:extLst>
          </p:cNvPr>
          <p:cNvSpPr/>
          <p:nvPr/>
        </p:nvSpPr>
        <p:spPr>
          <a:xfrm>
            <a:off x="1415082" y="2668656"/>
            <a:ext cx="1520687" cy="1520687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706655-8C19-4DC4-9847-2F376629361A}"/>
              </a:ext>
            </a:extLst>
          </p:cNvPr>
          <p:cNvSpPr/>
          <p:nvPr/>
        </p:nvSpPr>
        <p:spPr>
          <a:xfrm>
            <a:off x="3106355" y="3136176"/>
            <a:ext cx="94773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3200" dirty="0">
                <a:solidFill>
                  <a:schemeClr val="bg1"/>
                </a:solidFill>
              </a:rPr>
              <a:t>Advanced Reporting</a:t>
            </a:r>
          </a:p>
        </p:txBody>
      </p:sp>
      <p:sp>
        <p:nvSpPr>
          <p:cNvPr id="28" name="Freeform 150">
            <a:extLst>
              <a:ext uri="{FF2B5EF4-FFF2-40B4-BE49-F238E27FC236}">
                <a16:creationId xmlns:a16="http://schemas.microsoft.com/office/drawing/2014/main" id="{7E96E96B-C3D8-4A3B-BD5A-504D9BB3AD84}"/>
              </a:ext>
            </a:extLst>
          </p:cNvPr>
          <p:cNvSpPr>
            <a:spLocks noEditPoints="1"/>
          </p:cNvSpPr>
          <p:nvPr/>
        </p:nvSpPr>
        <p:spPr bwMode="auto">
          <a:xfrm>
            <a:off x="1914821" y="3136176"/>
            <a:ext cx="521208" cy="525979"/>
          </a:xfrm>
          <a:custGeom>
            <a:avLst/>
            <a:gdLst>
              <a:gd name="T0" fmla="*/ 104 w 505"/>
              <a:gd name="T1" fmla="*/ 461 h 510"/>
              <a:gd name="T2" fmla="*/ 207 w 505"/>
              <a:gd name="T3" fmla="*/ 151 h 510"/>
              <a:gd name="T4" fmla="*/ 120 w 505"/>
              <a:gd name="T5" fmla="*/ 167 h 510"/>
              <a:gd name="T6" fmla="*/ 450 w 505"/>
              <a:gd name="T7" fmla="*/ 167 h 510"/>
              <a:gd name="T8" fmla="*/ 423 w 505"/>
              <a:gd name="T9" fmla="*/ 151 h 510"/>
              <a:gd name="T10" fmla="*/ 466 w 505"/>
              <a:gd name="T11" fmla="*/ 461 h 510"/>
              <a:gd name="T12" fmla="*/ 505 w 505"/>
              <a:gd name="T13" fmla="*/ 156 h 510"/>
              <a:gd name="T14" fmla="*/ 459 w 505"/>
              <a:gd name="T15" fmla="*/ 126 h 510"/>
              <a:gd name="T16" fmla="*/ 459 w 505"/>
              <a:gd name="T17" fmla="*/ 494 h 510"/>
              <a:gd name="T18" fmla="*/ 17 w 505"/>
              <a:gd name="T19" fmla="*/ 156 h 510"/>
              <a:gd name="T20" fmla="*/ 256 w 505"/>
              <a:gd name="T21" fmla="*/ 118 h 510"/>
              <a:gd name="T22" fmla="*/ 1 w 505"/>
              <a:gd name="T23" fmla="*/ 156 h 510"/>
              <a:gd name="T24" fmla="*/ 459 w 505"/>
              <a:gd name="T25" fmla="*/ 510 h 510"/>
              <a:gd name="T26" fmla="*/ 80 w 505"/>
              <a:gd name="T27" fmla="*/ 181 h 510"/>
              <a:gd name="T28" fmla="*/ 0 w 505"/>
              <a:gd name="T29" fmla="*/ 181 h 510"/>
              <a:gd name="T30" fmla="*/ 72 w 505"/>
              <a:gd name="T31" fmla="*/ 447 h 510"/>
              <a:gd name="T32" fmla="*/ 64 w 505"/>
              <a:gd name="T33" fmla="*/ 189 h 510"/>
              <a:gd name="T34" fmla="*/ 16 w 505"/>
              <a:gd name="T35" fmla="*/ 189 h 510"/>
              <a:gd name="T36" fmla="*/ 8 w 505"/>
              <a:gd name="T37" fmla="*/ 257 h 510"/>
              <a:gd name="T38" fmla="*/ 72 w 505"/>
              <a:gd name="T39" fmla="*/ 273 h 510"/>
              <a:gd name="T40" fmla="*/ 72 w 505"/>
              <a:gd name="T41" fmla="*/ 340 h 510"/>
              <a:gd name="T42" fmla="*/ 8 w 505"/>
              <a:gd name="T43" fmla="*/ 356 h 510"/>
              <a:gd name="T44" fmla="*/ 80 w 505"/>
              <a:gd name="T45" fmla="*/ 353 h 510"/>
              <a:gd name="T46" fmla="*/ 0 w 505"/>
              <a:gd name="T47" fmla="*/ 353 h 510"/>
              <a:gd name="T48" fmla="*/ 80 w 505"/>
              <a:gd name="T49" fmla="*/ 353 h 510"/>
              <a:gd name="T50" fmla="*/ 473 w 505"/>
              <a:gd name="T51" fmla="*/ 42 h 510"/>
              <a:gd name="T52" fmla="*/ 401 w 505"/>
              <a:gd name="T53" fmla="*/ 12 h 510"/>
              <a:gd name="T54" fmla="*/ 206 w 505"/>
              <a:gd name="T55" fmla="*/ 218 h 510"/>
              <a:gd name="T56" fmla="*/ 266 w 505"/>
              <a:gd name="T57" fmla="*/ 267 h 510"/>
              <a:gd name="T58" fmla="*/ 449 w 505"/>
              <a:gd name="T59" fmla="*/ 24 h 510"/>
              <a:gd name="T60" fmla="*/ 260 w 505"/>
              <a:gd name="T61" fmla="*/ 250 h 510"/>
              <a:gd name="T62" fmla="*/ 399 w 505"/>
              <a:gd name="T63" fmla="*/ 134 h 510"/>
              <a:gd name="T64" fmla="*/ 339 w 505"/>
              <a:gd name="T65" fmla="*/ 74 h 510"/>
              <a:gd name="T66" fmla="*/ 393 w 505"/>
              <a:gd name="T67" fmla="*/ 136 h 510"/>
              <a:gd name="T68" fmla="*/ 452 w 505"/>
              <a:gd name="T69" fmla="*/ 69 h 510"/>
              <a:gd name="T70" fmla="*/ 392 w 505"/>
              <a:gd name="T71" fmla="*/ 32 h 510"/>
              <a:gd name="T72" fmla="*/ 452 w 505"/>
              <a:gd name="T73" fmla="*/ 81 h 510"/>
              <a:gd name="T74" fmla="*/ 268 w 505"/>
              <a:gd name="T75" fmla="*/ 259 h 510"/>
              <a:gd name="T76" fmla="*/ 219 w 505"/>
              <a:gd name="T77" fmla="*/ 215 h 510"/>
              <a:gd name="T78" fmla="*/ 188 w 505"/>
              <a:gd name="T79" fmla="*/ 275 h 510"/>
              <a:gd name="T80" fmla="*/ 198 w 505"/>
              <a:gd name="T81" fmla="*/ 285 h 510"/>
              <a:gd name="T82" fmla="*/ 201 w 505"/>
              <a:gd name="T83" fmla="*/ 271 h 510"/>
              <a:gd name="T84" fmla="*/ 174 w 505"/>
              <a:gd name="T85" fmla="*/ 299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05" h="510">
                <a:moveTo>
                  <a:pt x="458" y="469"/>
                </a:moveTo>
                <a:cubicBezTo>
                  <a:pt x="112" y="469"/>
                  <a:pt x="112" y="469"/>
                  <a:pt x="112" y="469"/>
                </a:cubicBezTo>
                <a:cubicBezTo>
                  <a:pt x="108" y="469"/>
                  <a:pt x="104" y="465"/>
                  <a:pt x="104" y="461"/>
                </a:cubicBezTo>
                <a:cubicBezTo>
                  <a:pt x="104" y="159"/>
                  <a:pt x="104" y="159"/>
                  <a:pt x="104" y="159"/>
                </a:cubicBezTo>
                <a:cubicBezTo>
                  <a:pt x="104" y="155"/>
                  <a:pt x="108" y="151"/>
                  <a:pt x="112" y="151"/>
                </a:cubicBezTo>
                <a:cubicBezTo>
                  <a:pt x="207" y="151"/>
                  <a:pt x="207" y="151"/>
                  <a:pt x="207" y="151"/>
                </a:cubicBezTo>
                <a:cubicBezTo>
                  <a:pt x="212" y="151"/>
                  <a:pt x="215" y="155"/>
                  <a:pt x="215" y="159"/>
                </a:cubicBezTo>
                <a:cubicBezTo>
                  <a:pt x="215" y="164"/>
                  <a:pt x="212" y="167"/>
                  <a:pt x="207" y="167"/>
                </a:cubicBezTo>
                <a:cubicBezTo>
                  <a:pt x="120" y="167"/>
                  <a:pt x="120" y="167"/>
                  <a:pt x="120" y="167"/>
                </a:cubicBezTo>
                <a:cubicBezTo>
                  <a:pt x="120" y="453"/>
                  <a:pt x="120" y="453"/>
                  <a:pt x="120" y="453"/>
                </a:cubicBezTo>
                <a:cubicBezTo>
                  <a:pt x="450" y="453"/>
                  <a:pt x="450" y="453"/>
                  <a:pt x="450" y="453"/>
                </a:cubicBezTo>
                <a:cubicBezTo>
                  <a:pt x="450" y="167"/>
                  <a:pt x="450" y="167"/>
                  <a:pt x="450" y="167"/>
                </a:cubicBezTo>
                <a:cubicBezTo>
                  <a:pt x="423" y="167"/>
                  <a:pt x="423" y="167"/>
                  <a:pt x="423" y="167"/>
                </a:cubicBezTo>
                <a:cubicBezTo>
                  <a:pt x="418" y="167"/>
                  <a:pt x="415" y="164"/>
                  <a:pt x="415" y="159"/>
                </a:cubicBezTo>
                <a:cubicBezTo>
                  <a:pt x="415" y="155"/>
                  <a:pt x="418" y="151"/>
                  <a:pt x="423" y="151"/>
                </a:cubicBezTo>
                <a:cubicBezTo>
                  <a:pt x="458" y="151"/>
                  <a:pt x="458" y="151"/>
                  <a:pt x="458" y="151"/>
                </a:cubicBezTo>
                <a:cubicBezTo>
                  <a:pt x="462" y="151"/>
                  <a:pt x="466" y="155"/>
                  <a:pt x="466" y="159"/>
                </a:cubicBezTo>
                <a:cubicBezTo>
                  <a:pt x="466" y="461"/>
                  <a:pt x="466" y="461"/>
                  <a:pt x="466" y="461"/>
                </a:cubicBezTo>
                <a:cubicBezTo>
                  <a:pt x="466" y="465"/>
                  <a:pt x="462" y="469"/>
                  <a:pt x="458" y="469"/>
                </a:cubicBezTo>
                <a:close/>
                <a:moveTo>
                  <a:pt x="505" y="464"/>
                </a:moveTo>
                <a:cubicBezTo>
                  <a:pt x="505" y="156"/>
                  <a:pt x="505" y="156"/>
                  <a:pt x="505" y="156"/>
                </a:cubicBezTo>
                <a:cubicBezTo>
                  <a:pt x="505" y="130"/>
                  <a:pt x="484" y="110"/>
                  <a:pt x="459" y="110"/>
                </a:cubicBezTo>
                <a:cubicBezTo>
                  <a:pt x="454" y="110"/>
                  <a:pt x="451" y="113"/>
                  <a:pt x="451" y="118"/>
                </a:cubicBezTo>
                <a:cubicBezTo>
                  <a:pt x="451" y="122"/>
                  <a:pt x="454" y="126"/>
                  <a:pt x="459" y="126"/>
                </a:cubicBezTo>
                <a:cubicBezTo>
                  <a:pt x="475" y="126"/>
                  <a:pt x="489" y="139"/>
                  <a:pt x="489" y="156"/>
                </a:cubicBezTo>
                <a:cubicBezTo>
                  <a:pt x="489" y="464"/>
                  <a:pt x="489" y="464"/>
                  <a:pt x="489" y="464"/>
                </a:cubicBezTo>
                <a:cubicBezTo>
                  <a:pt x="489" y="481"/>
                  <a:pt x="475" y="494"/>
                  <a:pt x="459" y="494"/>
                </a:cubicBezTo>
                <a:cubicBezTo>
                  <a:pt x="47" y="494"/>
                  <a:pt x="47" y="494"/>
                  <a:pt x="47" y="494"/>
                </a:cubicBezTo>
                <a:cubicBezTo>
                  <a:pt x="31" y="494"/>
                  <a:pt x="17" y="481"/>
                  <a:pt x="17" y="464"/>
                </a:cubicBezTo>
                <a:cubicBezTo>
                  <a:pt x="17" y="156"/>
                  <a:pt x="17" y="156"/>
                  <a:pt x="17" y="156"/>
                </a:cubicBezTo>
                <a:cubicBezTo>
                  <a:pt x="17" y="139"/>
                  <a:pt x="31" y="126"/>
                  <a:pt x="47" y="126"/>
                </a:cubicBezTo>
                <a:cubicBezTo>
                  <a:pt x="248" y="126"/>
                  <a:pt x="248" y="126"/>
                  <a:pt x="248" y="126"/>
                </a:cubicBezTo>
                <a:cubicBezTo>
                  <a:pt x="253" y="126"/>
                  <a:pt x="256" y="122"/>
                  <a:pt x="256" y="118"/>
                </a:cubicBezTo>
                <a:cubicBezTo>
                  <a:pt x="256" y="113"/>
                  <a:pt x="253" y="110"/>
                  <a:pt x="248" y="110"/>
                </a:cubicBezTo>
                <a:cubicBezTo>
                  <a:pt x="47" y="110"/>
                  <a:pt x="47" y="110"/>
                  <a:pt x="47" y="110"/>
                </a:cubicBezTo>
                <a:cubicBezTo>
                  <a:pt x="22" y="110"/>
                  <a:pt x="1" y="130"/>
                  <a:pt x="1" y="156"/>
                </a:cubicBezTo>
                <a:cubicBezTo>
                  <a:pt x="1" y="464"/>
                  <a:pt x="1" y="464"/>
                  <a:pt x="1" y="464"/>
                </a:cubicBezTo>
                <a:cubicBezTo>
                  <a:pt x="1" y="490"/>
                  <a:pt x="22" y="510"/>
                  <a:pt x="47" y="510"/>
                </a:cubicBezTo>
                <a:cubicBezTo>
                  <a:pt x="459" y="510"/>
                  <a:pt x="459" y="510"/>
                  <a:pt x="459" y="510"/>
                </a:cubicBezTo>
                <a:cubicBezTo>
                  <a:pt x="484" y="510"/>
                  <a:pt x="505" y="490"/>
                  <a:pt x="505" y="464"/>
                </a:cubicBezTo>
                <a:close/>
                <a:moveTo>
                  <a:pt x="80" y="439"/>
                </a:moveTo>
                <a:cubicBezTo>
                  <a:pt x="80" y="181"/>
                  <a:pt x="80" y="181"/>
                  <a:pt x="80" y="181"/>
                </a:cubicBezTo>
                <a:cubicBezTo>
                  <a:pt x="80" y="177"/>
                  <a:pt x="76" y="173"/>
                  <a:pt x="72" y="173"/>
                </a:cubicBezTo>
                <a:cubicBezTo>
                  <a:pt x="8" y="173"/>
                  <a:pt x="8" y="173"/>
                  <a:pt x="8" y="173"/>
                </a:cubicBezTo>
                <a:cubicBezTo>
                  <a:pt x="4" y="173"/>
                  <a:pt x="0" y="177"/>
                  <a:pt x="0" y="181"/>
                </a:cubicBezTo>
                <a:cubicBezTo>
                  <a:pt x="0" y="439"/>
                  <a:pt x="0" y="439"/>
                  <a:pt x="0" y="439"/>
                </a:cubicBezTo>
                <a:cubicBezTo>
                  <a:pt x="0" y="443"/>
                  <a:pt x="4" y="447"/>
                  <a:pt x="8" y="447"/>
                </a:cubicBezTo>
                <a:cubicBezTo>
                  <a:pt x="72" y="447"/>
                  <a:pt x="72" y="447"/>
                  <a:pt x="72" y="447"/>
                </a:cubicBezTo>
                <a:cubicBezTo>
                  <a:pt x="76" y="447"/>
                  <a:pt x="80" y="443"/>
                  <a:pt x="80" y="439"/>
                </a:cubicBezTo>
                <a:close/>
                <a:moveTo>
                  <a:pt x="16" y="189"/>
                </a:moveTo>
                <a:cubicBezTo>
                  <a:pt x="64" y="189"/>
                  <a:pt x="64" y="189"/>
                  <a:pt x="64" y="189"/>
                </a:cubicBezTo>
                <a:cubicBezTo>
                  <a:pt x="64" y="431"/>
                  <a:pt x="64" y="431"/>
                  <a:pt x="64" y="431"/>
                </a:cubicBezTo>
                <a:cubicBezTo>
                  <a:pt x="16" y="431"/>
                  <a:pt x="16" y="431"/>
                  <a:pt x="16" y="431"/>
                </a:cubicBezTo>
                <a:lnTo>
                  <a:pt x="16" y="189"/>
                </a:lnTo>
                <a:close/>
                <a:moveTo>
                  <a:pt x="80" y="265"/>
                </a:moveTo>
                <a:cubicBezTo>
                  <a:pt x="80" y="261"/>
                  <a:pt x="76" y="257"/>
                  <a:pt x="72" y="257"/>
                </a:cubicBezTo>
                <a:cubicBezTo>
                  <a:pt x="8" y="257"/>
                  <a:pt x="8" y="257"/>
                  <a:pt x="8" y="257"/>
                </a:cubicBezTo>
                <a:cubicBezTo>
                  <a:pt x="4" y="257"/>
                  <a:pt x="0" y="261"/>
                  <a:pt x="0" y="265"/>
                </a:cubicBezTo>
                <a:cubicBezTo>
                  <a:pt x="0" y="270"/>
                  <a:pt x="4" y="273"/>
                  <a:pt x="8" y="273"/>
                </a:cubicBezTo>
                <a:cubicBezTo>
                  <a:pt x="72" y="273"/>
                  <a:pt x="72" y="273"/>
                  <a:pt x="72" y="273"/>
                </a:cubicBezTo>
                <a:cubicBezTo>
                  <a:pt x="76" y="273"/>
                  <a:pt x="80" y="270"/>
                  <a:pt x="80" y="265"/>
                </a:cubicBezTo>
                <a:close/>
                <a:moveTo>
                  <a:pt x="80" y="348"/>
                </a:moveTo>
                <a:cubicBezTo>
                  <a:pt x="80" y="344"/>
                  <a:pt x="76" y="340"/>
                  <a:pt x="72" y="340"/>
                </a:cubicBezTo>
                <a:cubicBezTo>
                  <a:pt x="8" y="340"/>
                  <a:pt x="8" y="340"/>
                  <a:pt x="8" y="340"/>
                </a:cubicBezTo>
                <a:cubicBezTo>
                  <a:pt x="4" y="340"/>
                  <a:pt x="0" y="344"/>
                  <a:pt x="0" y="348"/>
                </a:cubicBezTo>
                <a:cubicBezTo>
                  <a:pt x="0" y="353"/>
                  <a:pt x="4" y="356"/>
                  <a:pt x="8" y="356"/>
                </a:cubicBezTo>
                <a:cubicBezTo>
                  <a:pt x="72" y="356"/>
                  <a:pt x="72" y="356"/>
                  <a:pt x="72" y="356"/>
                </a:cubicBezTo>
                <a:cubicBezTo>
                  <a:pt x="76" y="356"/>
                  <a:pt x="80" y="353"/>
                  <a:pt x="80" y="348"/>
                </a:cubicBezTo>
                <a:close/>
                <a:moveTo>
                  <a:pt x="80" y="353"/>
                </a:moveTo>
                <a:cubicBezTo>
                  <a:pt x="80" y="348"/>
                  <a:pt x="76" y="345"/>
                  <a:pt x="72" y="345"/>
                </a:cubicBezTo>
                <a:cubicBezTo>
                  <a:pt x="8" y="345"/>
                  <a:pt x="8" y="345"/>
                  <a:pt x="8" y="345"/>
                </a:cubicBezTo>
                <a:cubicBezTo>
                  <a:pt x="4" y="345"/>
                  <a:pt x="0" y="348"/>
                  <a:pt x="0" y="353"/>
                </a:cubicBezTo>
                <a:cubicBezTo>
                  <a:pt x="0" y="357"/>
                  <a:pt x="4" y="361"/>
                  <a:pt x="8" y="361"/>
                </a:cubicBezTo>
                <a:cubicBezTo>
                  <a:pt x="72" y="361"/>
                  <a:pt x="72" y="361"/>
                  <a:pt x="72" y="361"/>
                </a:cubicBezTo>
                <a:cubicBezTo>
                  <a:pt x="76" y="361"/>
                  <a:pt x="80" y="357"/>
                  <a:pt x="80" y="353"/>
                </a:cubicBezTo>
                <a:close/>
                <a:moveTo>
                  <a:pt x="266" y="267"/>
                </a:moveTo>
                <a:cubicBezTo>
                  <a:pt x="460" y="72"/>
                  <a:pt x="460" y="72"/>
                  <a:pt x="460" y="72"/>
                </a:cubicBezTo>
                <a:cubicBezTo>
                  <a:pt x="468" y="64"/>
                  <a:pt x="473" y="53"/>
                  <a:pt x="473" y="42"/>
                </a:cubicBezTo>
                <a:cubicBezTo>
                  <a:pt x="473" y="31"/>
                  <a:pt x="468" y="20"/>
                  <a:pt x="460" y="12"/>
                </a:cubicBezTo>
                <a:cubicBezTo>
                  <a:pt x="452" y="4"/>
                  <a:pt x="442" y="0"/>
                  <a:pt x="431" y="0"/>
                </a:cubicBezTo>
                <a:cubicBezTo>
                  <a:pt x="419" y="0"/>
                  <a:pt x="409" y="4"/>
                  <a:pt x="401" y="12"/>
                </a:cubicBezTo>
                <a:cubicBezTo>
                  <a:pt x="206" y="207"/>
                  <a:pt x="206" y="207"/>
                  <a:pt x="206" y="207"/>
                </a:cubicBezTo>
                <a:cubicBezTo>
                  <a:pt x="204" y="209"/>
                  <a:pt x="204" y="211"/>
                  <a:pt x="204" y="213"/>
                </a:cubicBezTo>
                <a:cubicBezTo>
                  <a:pt x="204" y="215"/>
                  <a:pt x="204" y="217"/>
                  <a:pt x="206" y="218"/>
                </a:cubicBezTo>
                <a:cubicBezTo>
                  <a:pt x="254" y="267"/>
                  <a:pt x="254" y="267"/>
                  <a:pt x="254" y="267"/>
                </a:cubicBezTo>
                <a:cubicBezTo>
                  <a:pt x="256" y="268"/>
                  <a:pt x="258" y="269"/>
                  <a:pt x="260" y="269"/>
                </a:cubicBezTo>
                <a:cubicBezTo>
                  <a:pt x="262" y="269"/>
                  <a:pt x="264" y="268"/>
                  <a:pt x="266" y="267"/>
                </a:cubicBezTo>
                <a:close/>
                <a:moveTo>
                  <a:pt x="412" y="24"/>
                </a:moveTo>
                <a:cubicBezTo>
                  <a:pt x="417" y="19"/>
                  <a:pt x="424" y="16"/>
                  <a:pt x="431" y="16"/>
                </a:cubicBezTo>
                <a:cubicBezTo>
                  <a:pt x="438" y="16"/>
                  <a:pt x="444" y="19"/>
                  <a:pt x="449" y="24"/>
                </a:cubicBezTo>
                <a:cubicBezTo>
                  <a:pt x="454" y="29"/>
                  <a:pt x="457" y="35"/>
                  <a:pt x="457" y="42"/>
                </a:cubicBezTo>
                <a:cubicBezTo>
                  <a:pt x="457" y="49"/>
                  <a:pt x="454" y="56"/>
                  <a:pt x="449" y="61"/>
                </a:cubicBezTo>
                <a:cubicBezTo>
                  <a:pt x="260" y="250"/>
                  <a:pt x="260" y="250"/>
                  <a:pt x="260" y="250"/>
                </a:cubicBezTo>
                <a:cubicBezTo>
                  <a:pt x="223" y="213"/>
                  <a:pt x="223" y="213"/>
                  <a:pt x="223" y="213"/>
                </a:cubicBezTo>
                <a:lnTo>
                  <a:pt x="412" y="24"/>
                </a:lnTo>
                <a:close/>
                <a:moveTo>
                  <a:pt x="399" y="134"/>
                </a:moveTo>
                <a:cubicBezTo>
                  <a:pt x="402" y="131"/>
                  <a:pt x="402" y="126"/>
                  <a:pt x="399" y="123"/>
                </a:cubicBezTo>
                <a:cubicBezTo>
                  <a:pt x="350" y="74"/>
                  <a:pt x="350" y="74"/>
                  <a:pt x="350" y="74"/>
                </a:cubicBezTo>
                <a:cubicBezTo>
                  <a:pt x="347" y="71"/>
                  <a:pt x="342" y="71"/>
                  <a:pt x="339" y="74"/>
                </a:cubicBezTo>
                <a:cubicBezTo>
                  <a:pt x="336" y="77"/>
                  <a:pt x="336" y="82"/>
                  <a:pt x="339" y="86"/>
                </a:cubicBezTo>
                <a:cubicBezTo>
                  <a:pt x="387" y="134"/>
                  <a:pt x="387" y="134"/>
                  <a:pt x="387" y="134"/>
                </a:cubicBezTo>
                <a:cubicBezTo>
                  <a:pt x="389" y="135"/>
                  <a:pt x="391" y="136"/>
                  <a:pt x="393" y="136"/>
                </a:cubicBezTo>
                <a:cubicBezTo>
                  <a:pt x="395" y="136"/>
                  <a:pt x="397" y="135"/>
                  <a:pt x="399" y="134"/>
                </a:cubicBezTo>
                <a:close/>
                <a:moveTo>
                  <a:pt x="452" y="81"/>
                </a:moveTo>
                <a:cubicBezTo>
                  <a:pt x="455" y="78"/>
                  <a:pt x="455" y="73"/>
                  <a:pt x="452" y="69"/>
                </a:cubicBezTo>
                <a:cubicBezTo>
                  <a:pt x="403" y="21"/>
                  <a:pt x="403" y="21"/>
                  <a:pt x="403" y="21"/>
                </a:cubicBezTo>
                <a:cubicBezTo>
                  <a:pt x="400" y="18"/>
                  <a:pt x="395" y="18"/>
                  <a:pt x="392" y="21"/>
                </a:cubicBezTo>
                <a:cubicBezTo>
                  <a:pt x="389" y="24"/>
                  <a:pt x="389" y="29"/>
                  <a:pt x="392" y="32"/>
                </a:cubicBezTo>
                <a:cubicBezTo>
                  <a:pt x="440" y="81"/>
                  <a:pt x="440" y="81"/>
                  <a:pt x="440" y="81"/>
                </a:cubicBezTo>
                <a:cubicBezTo>
                  <a:pt x="442" y="82"/>
                  <a:pt x="444" y="83"/>
                  <a:pt x="446" y="83"/>
                </a:cubicBezTo>
                <a:cubicBezTo>
                  <a:pt x="448" y="83"/>
                  <a:pt x="450" y="82"/>
                  <a:pt x="452" y="81"/>
                </a:cubicBezTo>
                <a:close/>
                <a:moveTo>
                  <a:pt x="198" y="285"/>
                </a:moveTo>
                <a:cubicBezTo>
                  <a:pt x="262" y="269"/>
                  <a:pt x="262" y="269"/>
                  <a:pt x="262" y="269"/>
                </a:cubicBezTo>
                <a:cubicBezTo>
                  <a:pt x="266" y="268"/>
                  <a:pt x="269" y="264"/>
                  <a:pt x="268" y="259"/>
                </a:cubicBezTo>
                <a:cubicBezTo>
                  <a:pt x="267" y="255"/>
                  <a:pt x="262" y="252"/>
                  <a:pt x="258" y="253"/>
                </a:cubicBezTo>
                <a:cubicBezTo>
                  <a:pt x="207" y="266"/>
                  <a:pt x="207" y="266"/>
                  <a:pt x="207" y="266"/>
                </a:cubicBezTo>
                <a:cubicBezTo>
                  <a:pt x="219" y="215"/>
                  <a:pt x="219" y="215"/>
                  <a:pt x="219" y="215"/>
                </a:cubicBezTo>
                <a:cubicBezTo>
                  <a:pt x="220" y="210"/>
                  <a:pt x="218" y="206"/>
                  <a:pt x="214" y="205"/>
                </a:cubicBezTo>
                <a:cubicBezTo>
                  <a:pt x="209" y="204"/>
                  <a:pt x="205" y="207"/>
                  <a:pt x="204" y="211"/>
                </a:cubicBezTo>
                <a:cubicBezTo>
                  <a:pt x="188" y="275"/>
                  <a:pt x="188" y="275"/>
                  <a:pt x="188" y="275"/>
                </a:cubicBezTo>
                <a:cubicBezTo>
                  <a:pt x="187" y="278"/>
                  <a:pt x="188" y="281"/>
                  <a:pt x="190" y="283"/>
                </a:cubicBezTo>
                <a:cubicBezTo>
                  <a:pt x="192" y="284"/>
                  <a:pt x="194" y="285"/>
                  <a:pt x="196" y="285"/>
                </a:cubicBezTo>
                <a:cubicBezTo>
                  <a:pt x="196" y="285"/>
                  <a:pt x="197" y="285"/>
                  <a:pt x="198" y="285"/>
                </a:cubicBezTo>
                <a:close/>
                <a:moveTo>
                  <a:pt x="185" y="299"/>
                </a:moveTo>
                <a:cubicBezTo>
                  <a:pt x="201" y="283"/>
                  <a:pt x="201" y="283"/>
                  <a:pt x="201" y="283"/>
                </a:cubicBezTo>
                <a:cubicBezTo>
                  <a:pt x="205" y="279"/>
                  <a:pt x="205" y="274"/>
                  <a:pt x="201" y="271"/>
                </a:cubicBezTo>
                <a:cubicBezTo>
                  <a:pt x="198" y="268"/>
                  <a:pt x="193" y="268"/>
                  <a:pt x="190" y="271"/>
                </a:cubicBezTo>
                <a:cubicBezTo>
                  <a:pt x="174" y="288"/>
                  <a:pt x="174" y="288"/>
                  <a:pt x="174" y="288"/>
                </a:cubicBezTo>
                <a:cubicBezTo>
                  <a:pt x="171" y="291"/>
                  <a:pt x="171" y="296"/>
                  <a:pt x="174" y="299"/>
                </a:cubicBezTo>
                <a:cubicBezTo>
                  <a:pt x="175" y="301"/>
                  <a:pt x="177" y="301"/>
                  <a:pt x="179" y="301"/>
                </a:cubicBezTo>
                <a:cubicBezTo>
                  <a:pt x="181" y="301"/>
                  <a:pt x="183" y="301"/>
                  <a:pt x="185" y="2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BE1209F9-6001-48DD-A63B-29BB4A9C43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207" y="1141094"/>
            <a:ext cx="10519585" cy="45749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69D6C5-BEBE-6243-A69B-EC943847CA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57" t="1261" r="779" b="1001"/>
          <a:stretch/>
        </p:blipFill>
        <p:spPr>
          <a:xfrm>
            <a:off x="10515600" y="5145017"/>
            <a:ext cx="1566516" cy="154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30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CFDF"/>
            </a:gs>
            <a:gs pos="60000">
              <a:srgbClr val="409BC8"/>
            </a:gs>
            <a:gs pos="100000">
              <a:srgbClr val="5D7DD9"/>
            </a:gs>
          </a:gsLst>
          <a:lin ang="8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636242A3-B2ED-4813-99A9-568F0A6285BD}"/>
              </a:ext>
            </a:extLst>
          </p:cNvPr>
          <p:cNvSpPr/>
          <p:nvPr/>
        </p:nvSpPr>
        <p:spPr>
          <a:xfrm>
            <a:off x="1415082" y="2668656"/>
            <a:ext cx="1520687" cy="1520687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706655-8C19-4DC4-9847-2F376629361A}"/>
              </a:ext>
            </a:extLst>
          </p:cNvPr>
          <p:cNvSpPr/>
          <p:nvPr/>
        </p:nvSpPr>
        <p:spPr>
          <a:xfrm>
            <a:off x="3106355" y="2890390"/>
            <a:ext cx="94773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3200" dirty="0">
                <a:solidFill>
                  <a:schemeClr val="bg1"/>
                </a:solidFill>
              </a:rPr>
              <a:t>Additional Data Sources:</a:t>
            </a:r>
          </a:p>
          <a:p>
            <a:pPr marL="342900" indent="-342900"/>
            <a:r>
              <a:rPr lang="en-US" sz="3200" dirty="0">
                <a:solidFill>
                  <a:schemeClr val="bg1"/>
                </a:solidFill>
              </a:rPr>
              <a:t>Badging, Wi-Fi</a:t>
            </a:r>
          </a:p>
        </p:txBody>
      </p:sp>
      <p:sp>
        <p:nvSpPr>
          <p:cNvPr id="26" name="Freeform 101">
            <a:extLst>
              <a:ext uri="{FF2B5EF4-FFF2-40B4-BE49-F238E27FC236}">
                <a16:creationId xmlns:a16="http://schemas.microsoft.com/office/drawing/2014/main" id="{1DAAC705-DC8A-487C-8F75-75B24FF2D1B3}"/>
              </a:ext>
            </a:extLst>
          </p:cNvPr>
          <p:cNvSpPr>
            <a:spLocks noEditPoints="1"/>
          </p:cNvSpPr>
          <p:nvPr/>
        </p:nvSpPr>
        <p:spPr bwMode="auto">
          <a:xfrm>
            <a:off x="1727655" y="3245742"/>
            <a:ext cx="820274" cy="475209"/>
          </a:xfrm>
          <a:custGeom>
            <a:avLst/>
            <a:gdLst>
              <a:gd name="T0" fmla="*/ 329 w 794"/>
              <a:gd name="T1" fmla="*/ 0 h 460"/>
              <a:gd name="T2" fmla="*/ 212 w 794"/>
              <a:gd name="T3" fmla="*/ 39 h 460"/>
              <a:gd name="T4" fmla="*/ 3 w 794"/>
              <a:gd name="T5" fmla="*/ 211 h 460"/>
              <a:gd name="T6" fmla="*/ 13 w 794"/>
              <a:gd name="T7" fmla="*/ 212 h 460"/>
              <a:gd name="T8" fmla="*/ 283 w 794"/>
              <a:gd name="T9" fmla="*/ 32 h 460"/>
              <a:gd name="T10" fmla="*/ 280 w 794"/>
              <a:gd name="T11" fmla="*/ 244 h 460"/>
              <a:gd name="T12" fmla="*/ 241 w 794"/>
              <a:gd name="T13" fmla="*/ 270 h 460"/>
              <a:gd name="T14" fmla="*/ 450 w 794"/>
              <a:gd name="T15" fmla="*/ 182 h 460"/>
              <a:gd name="T16" fmla="*/ 492 w 794"/>
              <a:gd name="T17" fmla="*/ 261 h 460"/>
              <a:gd name="T18" fmla="*/ 371 w 794"/>
              <a:gd name="T19" fmla="*/ 324 h 460"/>
              <a:gd name="T20" fmla="*/ 369 w 794"/>
              <a:gd name="T21" fmla="*/ 326 h 460"/>
              <a:gd name="T22" fmla="*/ 274 w 794"/>
              <a:gd name="T23" fmla="*/ 409 h 460"/>
              <a:gd name="T24" fmla="*/ 74 w 794"/>
              <a:gd name="T25" fmla="*/ 431 h 460"/>
              <a:gd name="T26" fmla="*/ 81 w 794"/>
              <a:gd name="T27" fmla="*/ 438 h 460"/>
              <a:gd name="T28" fmla="*/ 310 w 794"/>
              <a:gd name="T29" fmla="*/ 406 h 460"/>
              <a:gd name="T30" fmla="*/ 354 w 794"/>
              <a:gd name="T31" fmla="*/ 436 h 460"/>
              <a:gd name="T32" fmla="*/ 386 w 794"/>
              <a:gd name="T33" fmla="*/ 428 h 460"/>
              <a:gd name="T34" fmla="*/ 431 w 794"/>
              <a:gd name="T35" fmla="*/ 460 h 460"/>
              <a:gd name="T36" fmla="*/ 485 w 794"/>
              <a:gd name="T37" fmla="*/ 410 h 460"/>
              <a:gd name="T38" fmla="*/ 530 w 794"/>
              <a:gd name="T39" fmla="*/ 442 h 460"/>
              <a:gd name="T40" fmla="*/ 611 w 794"/>
              <a:gd name="T41" fmla="*/ 337 h 460"/>
              <a:gd name="T42" fmla="*/ 794 w 794"/>
              <a:gd name="T43" fmla="*/ 288 h 460"/>
              <a:gd name="T44" fmla="*/ 745 w 794"/>
              <a:gd name="T45" fmla="*/ 0 h 460"/>
              <a:gd name="T46" fmla="*/ 780 w 794"/>
              <a:gd name="T47" fmla="*/ 82 h 460"/>
              <a:gd name="T48" fmla="*/ 294 w 794"/>
              <a:gd name="T49" fmla="*/ 134 h 460"/>
              <a:gd name="T50" fmla="*/ 329 w 794"/>
              <a:gd name="T51" fmla="*/ 14 h 460"/>
              <a:gd name="T52" fmla="*/ 780 w 794"/>
              <a:gd name="T53" fmla="*/ 49 h 460"/>
              <a:gd name="T54" fmla="*/ 294 w 794"/>
              <a:gd name="T55" fmla="*/ 68 h 460"/>
              <a:gd name="T56" fmla="*/ 329 w 794"/>
              <a:gd name="T57" fmla="*/ 14 h 460"/>
              <a:gd name="T58" fmla="*/ 321 w 794"/>
              <a:gd name="T59" fmla="*/ 396 h 460"/>
              <a:gd name="T60" fmla="*/ 378 w 794"/>
              <a:gd name="T61" fmla="*/ 337 h 460"/>
              <a:gd name="T62" fmla="*/ 383 w 794"/>
              <a:gd name="T63" fmla="*/ 403 h 460"/>
              <a:gd name="T64" fmla="*/ 461 w 794"/>
              <a:gd name="T65" fmla="*/ 428 h 460"/>
              <a:gd name="T66" fmla="*/ 400 w 794"/>
              <a:gd name="T67" fmla="*/ 424 h 460"/>
              <a:gd name="T68" fmla="*/ 432 w 794"/>
              <a:gd name="T69" fmla="*/ 337 h 460"/>
              <a:gd name="T70" fmla="*/ 488 w 794"/>
              <a:gd name="T71" fmla="*/ 374 h 460"/>
              <a:gd name="T72" fmla="*/ 461 w 794"/>
              <a:gd name="T73" fmla="*/ 428 h 460"/>
              <a:gd name="T74" fmla="*/ 515 w 794"/>
              <a:gd name="T75" fmla="*/ 425 h 460"/>
              <a:gd name="T76" fmla="*/ 522 w 794"/>
              <a:gd name="T77" fmla="*/ 337 h 460"/>
              <a:gd name="T78" fmla="*/ 560 w 794"/>
              <a:gd name="T79" fmla="*/ 410 h 460"/>
              <a:gd name="T80" fmla="*/ 398 w 794"/>
              <a:gd name="T81" fmla="*/ 323 h 460"/>
              <a:gd name="T82" fmla="*/ 500 w 794"/>
              <a:gd name="T83" fmla="*/ 273 h 460"/>
              <a:gd name="T84" fmla="*/ 445 w 794"/>
              <a:gd name="T85" fmla="*/ 169 h 460"/>
              <a:gd name="T86" fmla="*/ 294 w 794"/>
              <a:gd name="T87" fmla="*/ 148 h 460"/>
              <a:gd name="T88" fmla="*/ 780 w 794"/>
              <a:gd name="T89" fmla="*/ 288 h 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94" h="460">
                <a:moveTo>
                  <a:pt x="745" y="0"/>
                </a:moveTo>
                <a:cubicBezTo>
                  <a:pt x="329" y="0"/>
                  <a:pt x="329" y="0"/>
                  <a:pt x="329" y="0"/>
                </a:cubicBezTo>
                <a:cubicBezTo>
                  <a:pt x="313" y="0"/>
                  <a:pt x="299" y="7"/>
                  <a:pt x="290" y="20"/>
                </a:cubicBezTo>
                <a:cubicBezTo>
                  <a:pt x="278" y="14"/>
                  <a:pt x="248" y="8"/>
                  <a:pt x="212" y="39"/>
                </a:cubicBezTo>
                <a:cubicBezTo>
                  <a:pt x="168" y="77"/>
                  <a:pt x="6" y="200"/>
                  <a:pt x="4" y="201"/>
                </a:cubicBezTo>
                <a:cubicBezTo>
                  <a:pt x="1" y="204"/>
                  <a:pt x="0" y="208"/>
                  <a:pt x="3" y="211"/>
                </a:cubicBezTo>
                <a:cubicBezTo>
                  <a:pt x="4" y="213"/>
                  <a:pt x="6" y="214"/>
                  <a:pt x="8" y="214"/>
                </a:cubicBezTo>
                <a:cubicBezTo>
                  <a:pt x="10" y="214"/>
                  <a:pt x="11" y="213"/>
                  <a:pt x="13" y="212"/>
                </a:cubicBezTo>
                <a:cubicBezTo>
                  <a:pt x="14" y="211"/>
                  <a:pt x="177" y="88"/>
                  <a:pt x="221" y="50"/>
                </a:cubicBezTo>
                <a:cubicBezTo>
                  <a:pt x="251" y="24"/>
                  <a:pt x="274" y="28"/>
                  <a:pt x="283" y="32"/>
                </a:cubicBezTo>
                <a:cubicBezTo>
                  <a:pt x="281" y="37"/>
                  <a:pt x="280" y="43"/>
                  <a:pt x="280" y="49"/>
                </a:cubicBezTo>
                <a:cubicBezTo>
                  <a:pt x="280" y="244"/>
                  <a:pt x="280" y="244"/>
                  <a:pt x="280" y="244"/>
                </a:cubicBezTo>
                <a:cubicBezTo>
                  <a:pt x="260" y="253"/>
                  <a:pt x="246" y="259"/>
                  <a:pt x="245" y="260"/>
                </a:cubicBezTo>
                <a:cubicBezTo>
                  <a:pt x="241" y="262"/>
                  <a:pt x="240" y="266"/>
                  <a:pt x="241" y="270"/>
                </a:cubicBezTo>
                <a:cubicBezTo>
                  <a:pt x="243" y="273"/>
                  <a:pt x="247" y="275"/>
                  <a:pt x="251" y="273"/>
                </a:cubicBezTo>
                <a:cubicBezTo>
                  <a:pt x="252" y="272"/>
                  <a:pt x="410" y="198"/>
                  <a:pt x="450" y="182"/>
                </a:cubicBezTo>
                <a:cubicBezTo>
                  <a:pt x="479" y="170"/>
                  <a:pt x="498" y="184"/>
                  <a:pt x="507" y="201"/>
                </a:cubicBezTo>
                <a:cubicBezTo>
                  <a:pt x="516" y="221"/>
                  <a:pt x="514" y="248"/>
                  <a:pt x="492" y="261"/>
                </a:cubicBezTo>
                <a:cubicBezTo>
                  <a:pt x="482" y="267"/>
                  <a:pt x="464" y="275"/>
                  <a:pt x="444" y="285"/>
                </a:cubicBezTo>
                <a:cubicBezTo>
                  <a:pt x="411" y="300"/>
                  <a:pt x="381" y="315"/>
                  <a:pt x="371" y="324"/>
                </a:cubicBezTo>
                <a:cubicBezTo>
                  <a:pt x="371" y="324"/>
                  <a:pt x="370" y="324"/>
                  <a:pt x="370" y="325"/>
                </a:cubicBezTo>
                <a:cubicBezTo>
                  <a:pt x="370" y="325"/>
                  <a:pt x="369" y="325"/>
                  <a:pt x="369" y="326"/>
                </a:cubicBezTo>
                <a:cubicBezTo>
                  <a:pt x="366" y="329"/>
                  <a:pt x="361" y="334"/>
                  <a:pt x="356" y="340"/>
                </a:cubicBezTo>
                <a:cubicBezTo>
                  <a:pt x="336" y="363"/>
                  <a:pt x="303" y="401"/>
                  <a:pt x="274" y="409"/>
                </a:cubicBezTo>
                <a:cubicBezTo>
                  <a:pt x="236" y="419"/>
                  <a:pt x="82" y="424"/>
                  <a:pt x="80" y="424"/>
                </a:cubicBezTo>
                <a:cubicBezTo>
                  <a:pt x="76" y="424"/>
                  <a:pt x="73" y="428"/>
                  <a:pt x="74" y="431"/>
                </a:cubicBezTo>
                <a:cubicBezTo>
                  <a:pt x="74" y="435"/>
                  <a:pt x="77" y="438"/>
                  <a:pt x="81" y="438"/>
                </a:cubicBezTo>
                <a:cubicBezTo>
                  <a:pt x="81" y="438"/>
                  <a:pt x="81" y="438"/>
                  <a:pt x="81" y="438"/>
                </a:cubicBezTo>
                <a:cubicBezTo>
                  <a:pt x="87" y="438"/>
                  <a:pt x="238" y="433"/>
                  <a:pt x="278" y="422"/>
                </a:cubicBezTo>
                <a:cubicBezTo>
                  <a:pt x="289" y="419"/>
                  <a:pt x="299" y="413"/>
                  <a:pt x="310" y="406"/>
                </a:cubicBezTo>
                <a:cubicBezTo>
                  <a:pt x="314" y="416"/>
                  <a:pt x="322" y="425"/>
                  <a:pt x="333" y="431"/>
                </a:cubicBezTo>
                <a:cubicBezTo>
                  <a:pt x="339" y="434"/>
                  <a:pt x="347" y="436"/>
                  <a:pt x="354" y="436"/>
                </a:cubicBezTo>
                <a:cubicBezTo>
                  <a:pt x="365" y="436"/>
                  <a:pt x="376" y="431"/>
                  <a:pt x="385" y="423"/>
                </a:cubicBezTo>
                <a:cubicBezTo>
                  <a:pt x="386" y="425"/>
                  <a:pt x="386" y="426"/>
                  <a:pt x="386" y="428"/>
                </a:cubicBezTo>
                <a:cubicBezTo>
                  <a:pt x="391" y="440"/>
                  <a:pt x="399" y="450"/>
                  <a:pt x="410" y="455"/>
                </a:cubicBezTo>
                <a:cubicBezTo>
                  <a:pt x="417" y="459"/>
                  <a:pt x="424" y="460"/>
                  <a:pt x="431" y="460"/>
                </a:cubicBezTo>
                <a:cubicBezTo>
                  <a:pt x="449" y="460"/>
                  <a:pt x="465" y="451"/>
                  <a:pt x="474" y="434"/>
                </a:cubicBezTo>
                <a:cubicBezTo>
                  <a:pt x="485" y="410"/>
                  <a:pt x="485" y="410"/>
                  <a:pt x="485" y="410"/>
                </a:cubicBezTo>
                <a:cubicBezTo>
                  <a:pt x="489" y="421"/>
                  <a:pt x="497" y="431"/>
                  <a:pt x="509" y="437"/>
                </a:cubicBezTo>
                <a:cubicBezTo>
                  <a:pt x="516" y="440"/>
                  <a:pt x="523" y="442"/>
                  <a:pt x="530" y="442"/>
                </a:cubicBezTo>
                <a:cubicBezTo>
                  <a:pt x="547" y="442"/>
                  <a:pt x="564" y="432"/>
                  <a:pt x="572" y="416"/>
                </a:cubicBezTo>
                <a:cubicBezTo>
                  <a:pt x="611" y="337"/>
                  <a:pt x="611" y="337"/>
                  <a:pt x="611" y="337"/>
                </a:cubicBezTo>
                <a:cubicBezTo>
                  <a:pt x="745" y="337"/>
                  <a:pt x="745" y="337"/>
                  <a:pt x="745" y="337"/>
                </a:cubicBezTo>
                <a:cubicBezTo>
                  <a:pt x="772" y="337"/>
                  <a:pt x="794" y="315"/>
                  <a:pt x="794" y="288"/>
                </a:cubicBezTo>
                <a:cubicBezTo>
                  <a:pt x="794" y="49"/>
                  <a:pt x="794" y="49"/>
                  <a:pt x="794" y="49"/>
                </a:cubicBezTo>
                <a:cubicBezTo>
                  <a:pt x="794" y="22"/>
                  <a:pt x="772" y="0"/>
                  <a:pt x="745" y="0"/>
                </a:cubicBezTo>
                <a:close/>
                <a:moveTo>
                  <a:pt x="294" y="82"/>
                </a:moveTo>
                <a:cubicBezTo>
                  <a:pt x="780" y="82"/>
                  <a:pt x="780" y="82"/>
                  <a:pt x="780" y="82"/>
                </a:cubicBezTo>
                <a:cubicBezTo>
                  <a:pt x="780" y="134"/>
                  <a:pt x="780" y="134"/>
                  <a:pt x="780" y="134"/>
                </a:cubicBezTo>
                <a:cubicBezTo>
                  <a:pt x="294" y="134"/>
                  <a:pt x="294" y="134"/>
                  <a:pt x="294" y="134"/>
                </a:cubicBezTo>
                <a:lnTo>
                  <a:pt x="294" y="82"/>
                </a:lnTo>
                <a:close/>
                <a:moveTo>
                  <a:pt x="329" y="14"/>
                </a:moveTo>
                <a:cubicBezTo>
                  <a:pt x="745" y="14"/>
                  <a:pt x="745" y="14"/>
                  <a:pt x="745" y="14"/>
                </a:cubicBezTo>
                <a:cubicBezTo>
                  <a:pt x="765" y="14"/>
                  <a:pt x="780" y="29"/>
                  <a:pt x="780" y="49"/>
                </a:cubicBezTo>
                <a:cubicBezTo>
                  <a:pt x="780" y="68"/>
                  <a:pt x="780" y="68"/>
                  <a:pt x="780" y="68"/>
                </a:cubicBezTo>
                <a:cubicBezTo>
                  <a:pt x="294" y="68"/>
                  <a:pt x="294" y="68"/>
                  <a:pt x="294" y="68"/>
                </a:cubicBezTo>
                <a:cubicBezTo>
                  <a:pt x="294" y="49"/>
                  <a:pt x="294" y="49"/>
                  <a:pt x="294" y="49"/>
                </a:cubicBezTo>
                <a:cubicBezTo>
                  <a:pt x="294" y="29"/>
                  <a:pt x="310" y="14"/>
                  <a:pt x="329" y="14"/>
                </a:cubicBezTo>
                <a:close/>
                <a:moveTo>
                  <a:pt x="339" y="418"/>
                </a:moveTo>
                <a:cubicBezTo>
                  <a:pt x="330" y="414"/>
                  <a:pt x="324" y="406"/>
                  <a:pt x="321" y="396"/>
                </a:cubicBezTo>
                <a:cubicBezTo>
                  <a:pt x="338" y="382"/>
                  <a:pt x="354" y="364"/>
                  <a:pt x="366" y="350"/>
                </a:cubicBezTo>
                <a:cubicBezTo>
                  <a:pt x="371" y="345"/>
                  <a:pt x="375" y="340"/>
                  <a:pt x="378" y="337"/>
                </a:cubicBezTo>
                <a:cubicBezTo>
                  <a:pt x="416" y="337"/>
                  <a:pt x="416" y="337"/>
                  <a:pt x="416" y="337"/>
                </a:cubicBezTo>
                <a:cubicBezTo>
                  <a:pt x="383" y="403"/>
                  <a:pt x="383" y="403"/>
                  <a:pt x="383" y="403"/>
                </a:cubicBezTo>
                <a:cubicBezTo>
                  <a:pt x="375" y="420"/>
                  <a:pt x="355" y="426"/>
                  <a:pt x="339" y="418"/>
                </a:cubicBezTo>
                <a:close/>
                <a:moveTo>
                  <a:pt x="461" y="428"/>
                </a:moveTo>
                <a:cubicBezTo>
                  <a:pt x="453" y="444"/>
                  <a:pt x="433" y="451"/>
                  <a:pt x="416" y="443"/>
                </a:cubicBezTo>
                <a:cubicBezTo>
                  <a:pt x="409" y="439"/>
                  <a:pt x="403" y="432"/>
                  <a:pt x="400" y="424"/>
                </a:cubicBezTo>
                <a:cubicBezTo>
                  <a:pt x="397" y="415"/>
                  <a:pt x="398" y="406"/>
                  <a:pt x="401" y="398"/>
                </a:cubicBezTo>
                <a:cubicBezTo>
                  <a:pt x="432" y="337"/>
                  <a:pt x="432" y="337"/>
                  <a:pt x="432" y="337"/>
                </a:cubicBezTo>
                <a:cubicBezTo>
                  <a:pt x="506" y="337"/>
                  <a:pt x="506" y="337"/>
                  <a:pt x="506" y="337"/>
                </a:cubicBezTo>
                <a:cubicBezTo>
                  <a:pt x="488" y="374"/>
                  <a:pt x="488" y="374"/>
                  <a:pt x="488" y="374"/>
                </a:cubicBezTo>
                <a:cubicBezTo>
                  <a:pt x="488" y="374"/>
                  <a:pt x="488" y="374"/>
                  <a:pt x="488" y="374"/>
                </a:cubicBezTo>
                <a:lnTo>
                  <a:pt x="461" y="428"/>
                </a:lnTo>
                <a:close/>
                <a:moveTo>
                  <a:pt x="560" y="410"/>
                </a:moveTo>
                <a:cubicBezTo>
                  <a:pt x="552" y="426"/>
                  <a:pt x="532" y="433"/>
                  <a:pt x="515" y="425"/>
                </a:cubicBezTo>
                <a:cubicBezTo>
                  <a:pt x="499" y="416"/>
                  <a:pt x="492" y="397"/>
                  <a:pt x="500" y="380"/>
                </a:cubicBezTo>
                <a:cubicBezTo>
                  <a:pt x="522" y="337"/>
                  <a:pt x="522" y="337"/>
                  <a:pt x="522" y="337"/>
                </a:cubicBezTo>
                <a:cubicBezTo>
                  <a:pt x="596" y="337"/>
                  <a:pt x="596" y="337"/>
                  <a:pt x="596" y="337"/>
                </a:cubicBezTo>
                <a:lnTo>
                  <a:pt x="560" y="410"/>
                </a:lnTo>
                <a:close/>
                <a:moveTo>
                  <a:pt x="745" y="323"/>
                </a:moveTo>
                <a:cubicBezTo>
                  <a:pt x="398" y="323"/>
                  <a:pt x="398" y="323"/>
                  <a:pt x="398" y="323"/>
                </a:cubicBezTo>
                <a:cubicBezTo>
                  <a:pt x="412" y="315"/>
                  <a:pt x="432" y="306"/>
                  <a:pt x="450" y="297"/>
                </a:cubicBezTo>
                <a:cubicBezTo>
                  <a:pt x="470" y="288"/>
                  <a:pt x="489" y="279"/>
                  <a:pt x="500" y="273"/>
                </a:cubicBezTo>
                <a:cubicBezTo>
                  <a:pt x="529" y="255"/>
                  <a:pt x="531" y="220"/>
                  <a:pt x="519" y="195"/>
                </a:cubicBezTo>
                <a:cubicBezTo>
                  <a:pt x="509" y="174"/>
                  <a:pt x="483" y="154"/>
                  <a:pt x="445" y="169"/>
                </a:cubicBezTo>
                <a:cubicBezTo>
                  <a:pt x="419" y="179"/>
                  <a:pt x="345" y="214"/>
                  <a:pt x="294" y="237"/>
                </a:cubicBezTo>
                <a:cubicBezTo>
                  <a:pt x="294" y="148"/>
                  <a:pt x="294" y="148"/>
                  <a:pt x="294" y="148"/>
                </a:cubicBezTo>
                <a:cubicBezTo>
                  <a:pt x="780" y="148"/>
                  <a:pt x="780" y="148"/>
                  <a:pt x="780" y="148"/>
                </a:cubicBezTo>
                <a:cubicBezTo>
                  <a:pt x="780" y="288"/>
                  <a:pt x="780" y="288"/>
                  <a:pt x="780" y="288"/>
                </a:cubicBezTo>
                <a:cubicBezTo>
                  <a:pt x="780" y="307"/>
                  <a:pt x="765" y="323"/>
                  <a:pt x="745" y="32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BEC69F0-29E4-44B0-A884-6CC10A257F16}"/>
              </a:ext>
            </a:extLst>
          </p:cNvPr>
          <p:cNvGrpSpPr/>
          <p:nvPr/>
        </p:nvGrpSpPr>
        <p:grpSpPr>
          <a:xfrm>
            <a:off x="680874" y="1513085"/>
            <a:ext cx="3019935" cy="4415731"/>
            <a:chOff x="1468497" y="1991710"/>
            <a:chExt cx="3019935" cy="4415731"/>
          </a:xfr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9C7AD35-3C24-4C2C-B462-06A6B6120554}"/>
                </a:ext>
              </a:extLst>
            </p:cNvPr>
            <p:cNvSpPr/>
            <p:nvPr/>
          </p:nvSpPr>
          <p:spPr>
            <a:xfrm>
              <a:off x="1468497" y="1991710"/>
              <a:ext cx="3019935" cy="441573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marL="285750" lvl="0" indent="-285750" algn="ctr">
                <a:buFont typeface="Courier New" charset="0"/>
                <a:buChar char="o"/>
              </a:pP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CB7F4CC-C939-4E64-875F-CCE2AA92682E}"/>
                </a:ext>
              </a:extLst>
            </p:cNvPr>
            <p:cNvSpPr txBox="1"/>
            <p:nvPr/>
          </p:nvSpPr>
          <p:spPr>
            <a:xfrm>
              <a:off x="1738454" y="3933332"/>
              <a:ext cx="2629308" cy="461665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DATA COLLECTION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411CEEF-A3CD-4C60-B9BE-30D3C183E12B}"/>
                </a:ext>
              </a:extLst>
            </p:cNvPr>
            <p:cNvSpPr txBox="1"/>
            <p:nvPr/>
          </p:nvSpPr>
          <p:spPr>
            <a:xfrm>
              <a:off x="1874118" y="4452162"/>
              <a:ext cx="2309533" cy="1477328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Continuously collects &amp; harmonizes data from multiple, existing sources to enhance quality &amp; utility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C35A440-E6F7-4839-BA33-1CB18333774D}"/>
              </a:ext>
            </a:extLst>
          </p:cNvPr>
          <p:cNvGrpSpPr/>
          <p:nvPr/>
        </p:nvGrpSpPr>
        <p:grpSpPr>
          <a:xfrm>
            <a:off x="4584303" y="1541724"/>
            <a:ext cx="3019935" cy="4415731"/>
            <a:chOff x="4508229" y="1991710"/>
            <a:chExt cx="3019935" cy="4415731"/>
          </a:xfr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25913E8-E31A-4DC7-A09C-EC06CF2B7092}"/>
                </a:ext>
              </a:extLst>
            </p:cNvPr>
            <p:cNvSpPr/>
            <p:nvPr/>
          </p:nvSpPr>
          <p:spPr>
            <a:xfrm>
              <a:off x="4508229" y="1991710"/>
              <a:ext cx="3019935" cy="441573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marL="285750" lvl="0" indent="-285750" algn="ctr">
                <a:buFont typeface="Courier New" charset="0"/>
                <a:buChar char="o"/>
              </a:pP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45E7ED2-E8E0-4552-B491-DAF979BC7DB4}"/>
                </a:ext>
              </a:extLst>
            </p:cNvPr>
            <p:cNvSpPr txBox="1"/>
            <p:nvPr/>
          </p:nvSpPr>
          <p:spPr>
            <a:xfrm>
              <a:off x="4889192" y="3944599"/>
              <a:ext cx="2329638" cy="523220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DATA</a:t>
              </a:r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2400" b="1" dirty="0">
                  <a:solidFill>
                    <a:schemeClr val="bg1"/>
                  </a:solidFill>
                </a:rPr>
                <a:t>SCIENCE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7AA5670-5A70-4827-946F-8898EE68F4F0}"/>
                </a:ext>
              </a:extLst>
            </p:cNvPr>
            <p:cNvSpPr txBox="1"/>
            <p:nvPr/>
          </p:nvSpPr>
          <p:spPr>
            <a:xfrm>
              <a:off x="4889192" y="4534647"/>
              <a:ext cx="2309533" cy="1323439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Data analyzed using </a:t>
              </a:r>
              <a:r>
                <a:rPr lang="en-US" sz="2000" dirty="0" err="1">
                  <a:solidFill>
                    <a:schemeClr val="bg1"/>
                  </a:solidFill>
                </a:rPr>
                <a:t>FMS:Analytics</a:t>
              </a:r>
              <a:r>
                <a:rPr lang="en-US" sz="2000" dirty="0">
                  <a:solidFill>
                    <a:schemeClr val="bg1"/>
                  </a:solidFill>
                </a:rPr>
                <a:t>’ algorithms - over a billion iterations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BE2A7D0-D40B-4B33-A4E9-031BB7967403}"/>
              </a:ext>
            </a:extLst>
          </p:cNvPr>
          <p:cNvGrpSpPr/>
          <p:nvPr/>
        </p:nvGrpSpPr>
        <p:grpSpPr>
          <a:xfrm>
            <a:off x="8445619" y="1525730"/>
            <a:ext cx="2963556" cy="4431725"/>
            <a:chOff x="7594884" y="1991710"/>
            <a:chExt cx="2963556" cy="4431725"/>
          </a:xfr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D1C86D0-0671-47BD-AB75-C1BD523D4DF3}"/>
                </a:ext>
              </a:extLst>
            </p:cNvPr>
            <p:cNvSpPr/>
            <p:nvPr/>
          </p:nvSpPr>
          <p:spPr>
            <a:xfrm>
              <a:off x="7594884" y="1991710"/>
              <a:ext cx="2963556" cy="443172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marL="285750" lvl="0" indent="-285750" algn="ctr">
                <a:buFont typeface="Courier New" charset="0"/>
                <a:buChar char="o"/>
              </a:pP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CCB32AC-6506-4608-A8DC-75370C9951F8}"/>
                </a:ext>
              </a:extLst>
            </p:cNvPr>
            <p:cNvSpPr txBox="1"/>
            <p:nvPr/>
          </p:nvSpPr>
          <p:spPr>
            <a:xfrm>
              <a:off x="7744967" y="3957909"/>
              <a:ext cx="2709803" cy="830997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ADVANCED ANALYTICS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D8BB333-25FA-4221-AF28-91759EB2A892}"/>
                </a:ext>
              </a:extLst>
            </p:cNvPr>
            <p:cNvSpPr txBox="1"/>
            <p:nvPr/>
          </p:nvSpPr>
          <p:spPr>
            <a:xfrm>
              <a:off x="7741147" y="4896095"/>
              <a:ext cx="2709803" cy="1015663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Actionable results about space use, mobility &amp; collaboration</a:t>
              </a:r>
            </a:p>
          </p:txBody>
        </p:sp>
      </p:grpSp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DBBF4847-8571-4A5B-84D6-32C486890DCB}"/>
              </a:ext>
            </a:extLst>
          </p:cNvPr>
          <p:cNvSpPr/>
          <p:nvPr/>
        </p:nvSpPr>
        <p:spPr>
          <a:xfrm rot="13500000">
            <a:off x="3860718" y="3351651"/>
            <a:ext cx="409545" cy="409545"/>
          </a:xfrm>
          <a:prstGeom prst="rtTriangl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756FA04F-64B0-40CA-B68C-9B5B2489BD5D}"/>
              </a:ext>
            </a:extLst>
          </p:cNvPr>
          <p:cNvSpPr/>
          <p:nvPr/>
        </p:nvSpPr>
        <p:spPr>
          <a:xfrm rot="13500000">
            <a:off x="7687152" y="3416801"/>
            <a:ext cx="409545" cy="409545"/>
          </a:xfrm>
          <a:prstGeom prst="rtTriangl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Graphic 3" descr="Bar chart">
            <a:extLst>
              <a:ext uri="{FF2B5EF4-FFF2-40B4-BE49-F238E27FC236}">
                <a16:creationId xmlns:a16="http://schemas.microsoft.com/office/drawing/2014/main" id="{1D804602-66CF-4A43-989D-EF6233E924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62247" y="2067760"/>
            <a:ext cx="1167268" cy="1167268"/>
          </a:xfrm>
          <a:prstGeom prst="rect">
            <a:avLst/>
          </a:prstGeom>
        </p:spPr>
      </p:pic>
      <p:pic>
        <p:nvPicPr>
          <p:cNvPr id="23" name="Graphic 22" descr="Gears">
            <a:extLst>
              <a:ext uri="{FF2B5EF4-FFF2-40B4-BE49-F238E27FC236}">
                <a16:creationId xmlns:a16="http://schemas.microsoft.com/office/drawing/2014/main" id="{908B82C4-6600-E646-A3C8-C03A85ED06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70637" y="1989013"/>
            <a:ext cx="1328928" cy="1328928"/>
          </a:xfrm>
          <a:prstGeom prst="rect">
            <a:avLst/>
          </a:prstGeom>
        </p:spPr>
      </p:pic>
      <p:pic>
        <p:nvPicPr>
          <p:cNvPr id="25" name="Graphic 24" descr="Research">
            <a:extLst>
              <a:ext uri="{FF2B5EF4-FFF2-40B4-BE49-F238E27FC236}">
                <a16:creationId xmlns:a16="http://schemas.microsoft.com/office/drawing/2014/main" id="{5C6DFBF5-00BA-0148-9710-A11B5E421E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297077" y="2120944"/>
            <a:ext cx="1167268" cy="116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89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" grpId="0"/>
      <p:bldP spid="26" grpId="0" animBg="1"/>
      <p:bldP spid="20" grpId="0" animBg="1"/>
      <p:bldP spid="2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CFDF"/>
            </a:gs>
            <a:gs pos="60000">
              <a:srgbClr val="409BC8"/>
            </a:gs>
            <a:gs pos="100000">
              <a:srgbClr val="5D7DD9"/>
            </a:gs>
          </a:gsLst>
          <a:lin ang="8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636242A3-B2ED-4813-99A9-568F0A6285BD}"/>
              </a:ext>
            </a:extLst>
          </p:cNvPr>
          <p:cNvSpPr/>
          <p:nvPr/>
        </p:nvSpPr>
        <p:spPr>
          <a:xfrm>
            <a:off x="1415082" y="2668656"/>
            <a:ext cx="1520687" cy="1520687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706655-8C19-4DC4-9847-2F376629361A}"/>
              </a:ext>
            </a:extLst>
          </p:cNvPr>
          <p:cNvSpPr/>
          <p:nvPr/>
        </p:nvSpPr>
        <p:spPr>
          <a:xfrm>
            <a:off x="3080955" y="3098076"/>
            <a:ext cx="94773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3200" dirty="0" err="1">
                <a:solidFill>
                  <a:schemeClr val="bg1"/>
                </a:solidFill>
              </a:rPr>
              <a:t>FMS:Workplace</a:t>
            </a:r>
            <a:r>
              <a:rPr lang="en-US" sz="3200" dirty="0">
                <a:solidFill>
                  <a:schemeClr val="bg1"/>
                </a:solidFill>
              </a:rPr>
              <a:t> Integration</a:t>
            </a:r>
          </a:p>
        </p:txBody>
      </p:sp>
      <p:sp>
        <p:nvSpPr>
          <p:cNvPr id="7" name="Freeform 114">
            <a:extLst>
              <a:ext uri="{FF2B5EF4-FFF2-40B4-BE49-F238E27FC236}">
                <a16:creationId xmlns:a16="http://schemas.microsoft.com/office/drawing/2014/main" id="{FB780B12-C752-418F-9B02-7ADAF07BFD76}"/>
              </a:ext>
            </a:extLst>
          </p:cNvPr>
          <p:cNvSpPr>
            <a:spLocks noEditPoints="1"/>
          </p:cNvSpPr>
          <p:nvPr/>
        </p:nvSpPr>
        <p:spPr bwMode="auto">
          <a:xfrm>
            <a:off x="1892448" y="3124265"/>
            <a:ext cx="565953" cy="609468"/>
          </a:xfrm>
          <a:custGeom>
            <a:avLst/>
            <a:gdLst>
              <a:gd name="T0" fmla="*/ 442 w 548"/>
              <a:gd name="T1" fmla="*/ 53 h 591"/>
              <a:gd name="T2" fmla="*/ 413 w 548"/>
              <a:gd name="T3" fmla="*/ 0 h 591"/>
              <a:gd name="T4" fmla="*/ 384 w 548"/>
              <a:gd name="T5" fmla="*/ 53 h 591"/>
              <a:gd name="T6" fmla="*/ 163 w 548"/>
              <a:gd name="T7" fmla="*/ 29 h 591"/>
              <a:gd name="T8" fmla="*/ 105 w 548"/>
              <a:gd name="T9" fmla="*/ 29 h 591"/>
              <a:gd name="T10" fmla="*/ 7 w 548"/>
              <a:gd name="T11" fmla="*/ 53 h 591"/>
              <a:gd name="T12" fmla="*/ 0 w 548"/>
              <a:gd name="T13" fmla="*/ 584 h 591"/>
              <a:gd name="T14" fmla="*/ 541 w 548"/>
              <a:gd name="T15" fmla="*/ 591 h 591"/>
              <a:gd name="T16" fmla="*/ 548 w 548"/>
              <a:gd name="T17" fmla="*/ 60 h 591"/>
              <a:gd name="T18" fmla="*/ 398 w 548"/>
              <a:gd name="T19" fmla="*/ 29 h 591"/>
              <a:gd name="T20" fmla="*/ 428 w 548"/>
              <a:gd name="T21" fmla="*/ 29 h 591"/>
              <a:gd name="T22" fmla="*/ 413 w 548"/>
              <a:gd name="T23" fmla="*/ 106 h 591"/>
              <a:gd name="T24" fmla="*/ 398 w 548"/>
              <a:gd name="T25" fmla="*/ 29 h 591"/>
              <a:gd name="T26" fmla="*/ 134 w 548"/>
              <a:gd name="T27" fmla="*/ 14 h 591"/>
              <a:gd name="T28" fmla="*/ 149 w 548"/>
              <a:gd name="T29" fmla="*/ 92 h 591"/>
              <a:gd name="T30" fmla="*/ 119 w 548"/>
              <a:gd name="T31" fmla="*/ 92 h 591"/>
              <a:gd name="T32" fmla="*/ 105 w 548"/>
              <a:gd name="T33" fmla="*/ 67 h 591"/>
              <a:gd name="T34" fmla="*/ 134 w 548"/>
              <a:gd name="T35" fmla="*/ 120 h 591"/>
              <a:gd name="T36" fmla="*/ 163 w 548"/>
              <a:gd name="T37" fmla="*/ 67 h 591"/>
              <a:gd name="T38" fmla="*/ 384 w 548"/>
              <a:gd name="T39" fmla="*/ 92 h 591"/>
              <a:gd name="T40" fmla="*/ 442 w 548"/>
              <a:gd name="T41" fmla="*/ 92 h 591"/>
              <a:gd name="T42" fmla="*/ 534 w 548"/>
              <a:gd name="T43" fmla="*/ 67 h 591"/>
              <a:gd name="T44" fmla="*/ 14 w 548"/>
              <a:gd name="T45" fmla="*/ 177 h 591"/>
              <a:gd name="T46" fmla="*/ 105 w 548"/>
              <a:gd name="T47" fmla="*/ 67 h 591"/>
              <a:gd name="T48" fmla="*/ 14 w 548"/>
              <a:gd name="T49" fmla="*/ 191 h 591"/>
              <a:gd name="T50" fmla="*/ 534 w 548"/>
              <a:gd name="T51" fmla="*/ 577 h 591"/>
              <a:gd name="T52" fmla="*/ 436 w 548"/>
              <a:gd name="T53" fmla="*/ 260 h 591"/>
              <a:gd name="T54" fmla="*/ 223 w 548"/>
              <a:gd name="T55" fmla="*/ 521 h 591"/>
              <a:gd name="T56" fmla="*/ 218 w 548"/>
              <a:gd name="T57" fmla="*/ 520 h 591"/>
              <a:gd name="T58" fmla="*/ 113 w 548"/>
              <a:gd name="T59" fmla="*/ 417 h 591"/>
              <a:gd name="T60" fmla="*/ 221 w 548"/>
              <a:gd name="T61" fmla="*/ 504 h 591"/>
              <a:gd name="T62" fmla="*/ 435 w 548"/>
              <a:gd name="T63" fmla="*/ 250 h 5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48" h="591">
                <a:moveTo>
                  <a:pt x="541" y="53"/>
                </a:moveTo>
                <a:cubicBezTo>
                  <a:pt x="442" y="53"/>
                  <a:pt x="442" y="53"/>
                  <a:pt x="442" y="53"/>
                </a:cubicBezTo>
                <a:cubicBezTo>
                  <a:pt x="442" y="29"/>
                  <a:pt x="442" y="29"/>
                  <a:pt x="442" y="29"/>
                </a:cubicBezTo>
                <a:cubicBezTo>
                  <a:pt x="442" y="13"/>
                  <a:pt x="429" y="0"/>
                  <a:pt x="413" y="0"/>
                </a:cubicBezTo>
                <a:cubicBezTo>
                  <a:pt x="397" y="0"/>
                  <a:pt x="384" y="13"/>
                  <a:pt x="384" y="29"/>
                </a:cubicBezTo>
                <a:cubicBezTo>
                  <a:pt x="384" y="53"/>
                  <a:pt x="384" y="53"/>
                  <a:pt x="384" y="53"/>
                </a:cubicBezTo>
                <a:cubicBezTo>
                  <a:pt x="163" y="53"/>
                  <a:pt x="163" y="53"/>
                  <a:pt x="163" y="53"/>
                </a:cubicBezTo>
                <a:cubicBezTo>
                  <a:pt x="163" y="29"/>
                  <a:pt x="163" y="29"/>
                  <a:pt x="163" y="29"/>
                </a:cubicBezTo>
                <a:cubicBezTo>
                  <a:pt x="163" y="13"/>
                  <a:pt x="150" y="0"/>
                  <a:pt x="134" y="0"/>
                </a:cubicBezTo>
                <a:cubicBezTo>
                  <a:pt x="118" y="0"/>
                  <a:pt x="105" y="13"/>
                  <a:pt x="105" y="29"/>
                </a:cubicBezTo>
                <a:cubicBezTo>
                  <a:pt x="105" y="53"/>
                  <a:pt x="105" y="53"/>
                  <a:pt x="105" y="53"/>
                </a:cubicBezTo>
                <a:cubicBezTo>
                  <a:pt x="7" y="53"/>
                  <a:pt x="7" y="53"/>
                  <a:pt x="7" y="53"/>
                </a:cubicBezTo>
                <a:cubicBezTo>
                  <a:pt x="3" y="53"/>
                  <a:pt x="0" y="56"/>
                  <a:pt x="0" y="60"/>
                </a:cubicBezTo>
                <a:cubicBezTo>
                  <a:pt x="0" y="584"/>
                  <a:pt x="0" y="584"/>
                  <a:pt x="0" y="584"/>
                </a:cubicBezTo>
                <a:cubicBezTo>
                  <a:pt x="0" y="587"/>
                  <a:pt x="3" y="591"/>
                  <a:pt x="7" y="591"/>
                </a:cubicBezTo>
                <a:cubicBezTo>
                  <a:pt x="541" y="591"/>
                  <a:pt x="541" y="591"/>
                  <a:pt x="541" y="591"/>
                </a:cubicBezTo>
                <a:cubicBezTo>
                  <a:pt x="544" y="591"/>
                  <a:pt x="548" y="587"/>
                  <a:pt x="548" y="584"/>
                </a:cubicBezTo>
                <a:cubicBezTo>
                  <a:pt x="548" y="60"/>
                  <a:pt x="548" y="60"/>
                  <a:pt x="548" y="60"/>
                </a:cubicBezTo>
                <a:cubicBezTo>
                  <a:pt x="548" y="56"/>
                  <a:pt x="544" y="53"/>
                  <a:pt x="541" y="53"/>
                </a:cubicBezTo>
                <a:close/>
                <a:moveTo>
                  <a:pt x="398" y="29"/>
                </a:moveTo>
                <a:cubicBezTo>
                  <a:pt x="398" y="20"/>
                  <a:pt x="405" y="14"/>
                  <a:pt x="413" y="14"/>
                </a:cubicBezTo>
                <a:cubicBezTo>
                  <a:pt x="422" y="14"/>
                  <a:pt x="428" y="20"/>
                  <a:pt x="428" y="29"/>
                </a:cubicBezTo>
                <a:cubicBezTo>
                  <a:pt x="428" y="92"/>
                  <a:pt x="428" y="92"/>
                  <a:pt x="428" y="92"/>
                </a:cubicBezTo>
                <a:cubicBezTo>
                  <a:pt x="428" y="100"/>
                  <a:pt x="422" y="106"/>
                  <a:pt x="413" y="106"/>
                </a:cubicBezTo>
                <a:cubicBezTo>
                  <a:pt x="405" y="106"/>
                  <a:pt x="398" y="100"/>
                  <a:pt x="398" y="92"/>
                </a:cubicBezTo>
                <a:lnTo>
                  <a:pt x="398" y="29"/>
                </a:lnTo>
                <a:close/>
                <a:moveTo>
                  <a:pt x="119" y="29"/>
                </a:moveTo>
                <a:cubicBezTo>
                  <a:pt x="119" y="20"/>
                  <a:pt x="126" y="14"/>
                  <a:pt x="134" y="14"/>
                </a:cubicBezTo>
                <a:cubicBezTo>
                  <a:pt x="142" y="14"/>
                  <a:pt x="149" y="20"/>
                  <a:pt x="149" y="29"/>
                </a:cubicBezTo>
                <a:cubicBezTo>
                  <a:pt x="149" y="92"/>
                  <a:pt x="149" y="92"/>
                  <a:pt x="149" y="92"/>
                </a:cubicBezTo>
                <a:cubicBezTo>
                  <a:pt x="149" y="100"/>
                  <a:pt x="142" y="106"/>
                  <a:pt x="134" y="106"/>
                </a:cubicBezTo>
                <a:cubicBezTo>
                  <a:pt x="126" y="106"/>
                  <a:pt x="119" y="100"/>
                  <a:pt x="119" y="92"/>
                </a:cubicBezTo>
                <a:lnTo>
                  <a:pt x="119" y="29"/>
                </a:lnTo>
                <a:close/>
                <a:moveTo>
                  <a:pt x="105" y="67"/>
                </a:moveTo>
                <a:cubicBezTo>
                  <a:pt x="105" y="92"/>
                  <a:pt x="105" y="92"/>
                  <a:pt x="105" y="92"/>
                </a:cubicBezTo>
                <a:cubicBezTo>
                  <a:pt x="105" y="107"/>
                  <a:pt x="118" y="120"/>
                  <a:pt x="134" y="120"/>
                </a:cubicBezTo>
                <a:cubicBezTo>
                  <a:pt x="150" y="120"/>
                  <a:pt x="163" y="107"/>
                  <a:pt x="163" y="92"/>
                </a:cubicBezTo>
                <a:cubicBezTo>
                  <a:pt x="163" y="67"/>
                  <a:pt x="163" y="67"/>
                  <a:pt x="163" y="67"/>
                </a:cubicBezTo>
                <a:cubicBezTo>
                  <a:pt x="384" y="67"/>
                  <a:pt x="384" y="67"/>
                  <a:pt x="384" y="67"/>
                </a:cubicBezTo>
                <a:cubicBezTo>
                  <a:pt x="384" y="92"/>
                  <a:pt x="384" y="92"/>
                  <a:pt x="384" y="92"/>
                </a:cubicBezTo>
                <a:cubicBezTo>
                  <a:pt x="384" y="107"/>
                  <a:pt x="397" y="120"/>
                  <a:pt x="413" y="120"/>
                </a:cubicBezTo>
                <a:cubicBezTo>
                  <a:pt x="429" y="120"/>
                  <a:pt x="442" y="107"/>
                  <a:pt x="442" y="92"/>
                </a:cubicBezTo>
                <a:cubicBezTo>
                  <a:pt x="442" y="67"/>
                  <a:pt x="442" y="67"/>
                  <a:pt x="442" y="67"/>
                </a:cubicBezTo>
                <a:cubicBezTo>
                  <a:pt x="534" y="67"/>
                  <a:pt x="534" y="67"/>
                  <a:pt x="534" y="67"/>
                </a:cubicBezTo>
                <a:cubicBezTo>
                  <a:pt x="534" y="177"/>
                  <a:pt x="534" y="177"/>
                  <a:pt x="534" y="177"/>
                </a:cubicBezTo>
                <a:cubicBezTo>
                  <a:pt x="14" y="177"/>
                  <a:pt x="14" y="177"/>
                  <a:pt x="14" y="177"/>
                </a:cubicBezTo>
                <a:cubicBezTo>
                  <a:pt x="14" y="67"/>
                  <a:pt x="14" y="67"/>
                  <a:pt x="14" y="67"/>
                </a:cubicBezTo>
                <a:lnTo>
                  <a:pt x="105" y="67"/>
                </a:lnTo>
                <a:close/>
                <a:moveTo>
                  <a:pt x="14" y="577"/>
                </a:moveTo>
                <a:cubicBezTo>
                  <a:pt x="14" y="191"/>
                  <a:pt x="14" y="191"/>
                  <a:pt x="14" y="191"/>
                </a:cubicBezTo>
                <a:cubicBezTo>
                  <a:pt x="534" y="191"/>
                  <a:pt x="534" y="191"/>
                  <a:pt x="534" y="191"/>
                </a:cubicBezTo>
                <a:cubicBezTo>
                  <a:pt x="534" y="577"/>
                  <a:pt x="534" y="577"/>
                  <a:pt x="534" y="577"/>
                </a:cubicBezTo>
                <a:lnTo>
                  <a:pt x="14" y="577"/>
                </a:lnTo>
                <a:close/>
                <a:moveTo>
                  <a:pt x="436" y="260"/>
                </a:moveTo>
                <a:cubicBezTo>
                  <a:pt x="228" y="519"/>
                  <a:pt x="228" y="519"/>
                  <a:pt x="228" y="519"/>
                </a:cubicBezTo>
                <a:cubicBezTo>
                  <a:pt x="226" y="520"/>
                  <a:pt x="225" y="521"/>
                  <a:pt x="223" y="521"/>
                </a:cubicBezTo>
                <a:cubicBezTo>
                  <a:pt x="223" y="521"/>
                  <a:pt x="222" y="521"/>
                  <a:pt x="222" y="521"/>
                </a:cubicBezTo>
                <a:cubicBezTo>
                  <a:pt x="221" y="521"/>
                  <a:pt x="219" y="521"/>
                  <a:pt x="218" y="520"/>
                </a:cubicBezTo>
                <a:cubicBezTo>
                  <a:pt x="114" y="427"/>
                  <a:pt x="114" y="427"/>
                  <a:pt x="114" y="427"/>
                </a:cubicBezTo>
                <a:cubicBezTo>
                  <a:pt x="111" y="424"/>
                  <a:pt x="111" y="420"/>
                  <a:pt x="113" y="417"/>
                </a:cubicBezTo>
                <a:cubicBezTo>
                  <a:pt x="116" y="414"/>
                  <a:pt x="120" y="414"/>
                  <a:pt x="123" y="416"/>
                </a:cubicBezTo>
                <a:cubicBezTo>
                  <a:pt x="221" y="504"/>
                  <a:pt x="221" y="504"/>
                  <a:pt x="221" y="504"/>
                </a:cubicBezTo>
                <a:cubicBezTo>
                  <a:pt x="425" y="251"/>
                  <a:pt x="425" y="251"/>
                  <a:pt x="425" y="251"/>
                </a:cubicBezTo>
                <a:cubicBezTo>
                  <a:pt x="427" y="248"/>
                  <a:pt x="432" y="248"/>
                  <a:pt x="435" y="250"/>
                </a:cubicBezTo>
                <a:cubicBezTo>
                  <a:pt x="438" y="252"/>
                  <a:pt x="438" y="257"/>
                  <a:pt x="436" y="26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96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2">
            <a:extLst>
              <a:ext uri="{FF2B5EF4-FFF2-40B4-BE49-F238E27FC236}">
                <a16:creationId xmlns:a16="http://schemas.microsoft.com/office/drawing/2014/main" id="{AF543B9B-F1BB-4209-93C7-CC75D95E9B9E}"/>
              </a:ext>
            </a:extLst>
          </p:cNvPr>
          <p:cNvSpPr txBox="1">
            <a:spLocks/>
          </p:cNvSpPr>
          <p:nvPr/>
        </p:nvSpPr>
        <p:spPr>
          <a:xfrm>
            <a:off x="0" y="488681"/>
            <a:ext cx="12192000" cy="7128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Arial" panose="020B0604020202020204" pitchFamily="34" charset="0"/>
              </a:rPr>
              <a:t>The Ideal Workplace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A5608F0-5E57-41B0-8CE8-5F533CF6E9FA}"/>
              </a:ext>
            </a:extLst>
          </p:cNvPr>
          <p:cNvSpPr/>
          <p:nvPr/>
        </p:nvSpPr>
        <p:spPr>
          <a:xfrm>
            <a:off x="1173519" y="2175852"/>
            <a:ext cx="3266733" cy="3266733"/>
          </a:xfrm>
          <a:prstGeom prst="ellipse">
            <a:avLst/>
          </a:prstGeom>
          <a:noFill/>
          <a:ln w="139700">
            <a:solidFill>
              <a:srgbClr val="B2B2B2">
                <a:alpha val="30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DFFA7512-4784-4CD4-AA42-E5EBB0BC7AD0}"/>
              </a:ext>
            </a:extLst>
          </p:cNvPr>
          <p:cNvSpPr/>
          <p:nvPr/>
        </p:nvSpPr>
        <p:spPr>
          <a:xfrm>
            <a:off x="1185580" y="2176980"/>
            <a:ext cx="3263321" cy="3263321"/>
          </a:xfrm>
          <a:prstGeom prst="arc">
            <a:avLst>
              <a:gd name="adj1" fmla="val 10766207"/>
              <a:gd name="adj2" fmla="val 0"/>
            </a:avLst>
          </a:prstGeom>
          <a:ln w="139700" cap="rnd">
            <a:gradFill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F4315C4-D12F-486F-ADEA-5AE0C0E4B5C1}"/>
              </a:ext>
            </a:extLst>
          </p:cNvPr>
          <p:cNvSpPr/>
          <p:nvPr/>
        </p:nvSpPr>
        <p:spPr>
          <a:xfrm>
            <a:off x="4436841" y="2175853"/>
            <a:ext cx="3266733" cy="3266733"/>
          </a:xfrm>
          <a:prstGeom prst="ellipse">
            <a:avLst/>
          </a:prstGeom>
          <a:noFill/>
          <a:ln w="139700">
            <a:solidFill>
              <a:srgbClr val="B2B2B2">
                <a:alpha val="30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1206286D-94FE-4435-86FC-A179EFAD5C63}"/>
              </a:ext>
            </a:extLst>
          </p:cNvPr>
          <p:cNvSpPr/>
          <p:nvPr/>
        </p:nvSpPr>
        <p:spPr>
          <a:xfrm rot="10800000">
            <a:off x="4448901" y="2176980"/>
            <a:ext cx="3263321" cy="3263321"/>
          </a:xfrm>
          <a:prstGeom prst="arc">
            <a:avLst>
              <a:gd name="adj1" fmla="val 10766207"/>
              <a:gd name="adj2" fmla="val 0"/>
            </a:avLst>
          </a:prstGeom>
          <a:ln w="139700" cap="rnd">
            <a:gradFill>
              <a:gsLst>
                <a:gs pos="0">
                  <a:schemeClr val="bg2"/>
                </a:gs>
                <a:gs pos="100000">
                  <a:schemeClr val="accent3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735B581-DA7D-4839-8710-C564881A6504}"/>
              </a:ext>
            </a:extLst>
          </p:cNvPr>
          <p:cNvSpPr/>
          <p:nvPr/>
        </p:nvSpPr>
        <p:spPr>
          <a:xfrm>
            <a:off x="7721114" y="2173567"/>
            <a:ext cx="3266733" cy="3266733"/>
          </a:xfrm>
          <a:prstGeom prst="ellipse">
            <a:avLst/>
          </a:prstGeom>
          <a:noFill/>
          <a:ln w="139700">
            <a:solidFill>
              <a:srgbClr val="B2B2B2">
                <a:alpha val="3000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5DAF28D8-8D67-4A39-843E-07E5BEDBA9C4}"/>
              </a:ext>
            </a:extLst>
          </p:cNvPr>
          <p:cNvSpPr/>
          <p:nvPr/>
        </p:nvSpPr>
        <p:spPr>
          <a:xfrm>
            <a:off x="7722918" y="2174695"/>
            <a:ext cx="3263321" cy="3263321"/>
          </a:xfrm>
          <a:prstGeom prst="arc">
            <a:avLst>
              <a:gd name="adj1" fmla="val 10766207"/>
              <a:gd name="adj2" fmla="val 0"/>
            </a:avLst>
          </a:prstGeom>
          <a:ln w="139700" cap="rnd"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0FB0810-6FCE-4601-BD4C-4BE73DE198F2}"/>
              </a:ext>
            </a:extLst>
          </p:cNvPr>
          <p:cNvSpPr/>
          <p:nvPr/>
        </p:nvSpPr>
        <p:spPr>
          <a:xfrm>
            <a:off x="1150271" y="3616524"/>
            <a:ext cx="32633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Workplace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Management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59E2D5A-65DC-45FF-945A-1D02DFE8796D}"/>
              </a:ext>
            </a:extLst>
          </p:cNvPr>
          <p:cNvSpPr/>
          <p:nvPr/>
        </p:nvSpPr>
        <p:spPr>
          <a:xfrm>
            <a:off x="4425653" y="3532246"/>
            <a:ext cx="32633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Employee Experience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121F718-2782-41A9-B9F6-76E1EDA0F670}"/>
              </a:ext>
            </a:extLst>
          </p:cNvPr>
          <p:cNvSpPr/>
          <p:nvPr/>
        </p:nvSpPr>
        <p:spPr>
          <a:xfrm>
            <a:off x="7721114" y="3634693"/>
            <a:ext cx="32633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Workplace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Analytics</a:t>
            </a:r>
          </a:p>
        </p:txBody>
      </p:sp>
      <p:pic>
        <p:nvPicPr>
          <p:cNvPr id="32" name="Picture 31" descr="A screen shot of a computer&#10;&#10;Description automatically generated">
            <a:extLst>
              <a:ext uri="{FF2B5EF4-FFF2-40B4-BE49-F238E27FC236}">
                <a16:creationId xmlns:a16="http://schemas.microsoft.com/office/drawing/2014/main" id="{1EB490ED-3E1F-47ED-BE9C-167A2402482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9444" y="2155448"/>
            <a:ext cx="2366792" cy="1479245"/>
          </a:xfrm>
          <a:prstGeom prst="rect">
            <a:avLst/>
          </a:prstGeom>
        </p:spPr>
      </p:pic>
      <p:pic>
        <p:nvPicPr>
          <p:cNvPr id="34" name="Picture 33" descr="A close up of a device&#10;&#10;Description automatically generated">
            <a:extLst>
              <a:ext uri="{FF2B5EF4-FFF2-40B4-BE49-F238E27FC236}">
                <a16:creationId xmlns:a16="http://schemas.microsoft.com/office/drawing/2014/main" id="{EDB478A7-C2E6-49AF-99F8-281CA180C7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1380" y="1768268"/>
            <a:ext cx="972004" cy="17435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081372E-5D9B-4B8C-A1DF-98A1924A1C9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1489" y="2412004"/>
            <a:ext cx="1229876" cy="830997"/>
          </a:xfrm>
          <a:prstGeom prst="rect">
            <a:avLst/>
          </a:prstGeom>
          <a:effectLst>
            <a:outerShdw blurRad="50800" dist="114300" dir="5400000" sx="95000" sy="95000" algn="t" rotWithShape="0">
              <a:prstClr val="black">
                <a:alpha val="40000"/>
              </a:prstClr>
            </a:outerShdw>
          </a:effectLst>
        </p:spPr>
      </p:pic>
      <p:pic>
        <p:nvPicPr>
          <p:cNvPr id="36" name="Picture 35" descr="A screen shot of a computer&#10;&#10;Description automatically generated">
            <a:extLst>
              <a:ext uri="{FF2B5EF4-FFF2-40B4-BE49-F238E27FC236}">
                <a16:creationId xmlns:a16="http://schemas.microsoft.com/office/drawing/2014/main" id="{8F0EE31B-14BA-4983-8F45-6E8E92603F0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8988" y="2270802"/>
            <a:ext cx="1791249" cy="119426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C585C95-47D9-473F-AF9F-9843DCBAECE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7417" y="2412004"/>
            <a:ext cx="424281" cy="830997"/>
          </a:xfrm>
          <a:prstGeom prst="rect">
            <a:avLst/>
          </a:prstGeom>
          <a:effectLst>
            <a:outerShdw blurRad="50800" dist="114300" dir="5400000" sx="95000" sy="95000" algn="t" rotWithShape="0">
              <a:prstClr val="black">
                <a:alpha val="40000"/>
              </a:prstClr>
            </a:outerShdw>
          </a:effectLst>
        </p:spPr>
      </p:pic>
      <p:sp>
        <p:nvSpPr>
          <p:cNvPr id="24" name="Title 2">
            <a:extLst>
              <a:ext uri="{FF2B5EF4-FFF2-40B4-BE49-F238E27FC236}">
                <a16:creationId xmlns:a16="http://schemas.microsoft.com/office/drawing/2014/main" id="{DC62B8AF-21CE-45A6-91E7-0F809F6FEF39}"/>
              </a:ext>
            </a:extLst>
          </p:cNvPr>
          <p:cNvSpPr txBox="1">
            <a:spLocks/>
          </p:cNvSpPr>
          <p:nvPr/>
        </p:nvSpPr>
        <p:spPr>
          <a:xfrm>
            <a:off x="0" y="1219510"/>
            <a:ext cx="12192000" cy="5042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Arial" panose="020B0604020202020204" pitchFamily="34" charset="0"/>
              </a:rPr>
              <a:t>Solution Areas</a:t>
            </a:r>
          </a:p>
        </p:txBody>
      </p:sp>
    </p:spTree>
    <p:extLst>
      <p:ext uri="{BB962C8B-B14F-4D97-AF65-F5344CB8AC3E}">
        <p14:creationId xmlns:p14="http://schemas.microsoft.com/office/powerpoint/2010/main" val="16080619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7" dur="8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8" dur="8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75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11" dur="8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12" dur="8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75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15" dur="8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16" dur="8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2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2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2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2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90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3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 animBg="1"/>
          <p:bldP spid="18" grpId="0" animBg="1"/>
          <p:bldP spid="19" grpId="0" animBg="1"/>
          <p:bldP spid="20" grpId="0" animBg="1"/>
          <p:bldP spid="21" grpId="0" animBg="1"/>
          <p:bldP spid="23" grpId="0" animBg="1"/>
          <p:bldP spid="29" grpId="0"/>
          <p:bldP spid="30" grpId="0"/>
          <p:bldP spid="3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8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8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8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8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8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8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2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2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2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2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90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3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 animBg="1"/>
          <p:bldP spid="18" grpId="0" animBg="1"/>
          <p:bldP spid="19" grpId="0" animBg="1"/>
          <p:bldP spid="20" grpId="0" animBg="1"/>
          <p:bldP spid="21" grpId="0" animBg="1"/>
          <p:bldP spid="23" grpId="0" animBg="1"/>
          <p:bldP spid="29" grpId="0"/>
          <p:bldP spid="30" grpId="0"/>
          <p:bldP spid="31" grpId="0"/>
        </p:bldLst>
      </p:timing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CFDF"/>
            </a:gs>
            <a:gs pos="60000">
              <a:srgbClr val="409BC8"/>
            </a:gs>
            <a:gs pos="100000">
              <a:srgbClr val="5D7DD9"/>
            </a:gs>
          </a:gsLst>
          <a:lin ang="8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63DD929-7711-4F66-8594-79801BEF9D0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35000"/>
            <a:ext cx="12192000" cy="863600"/>
          </a:xfrm>
          <a:prstGeom prst="rect">
            <a:avLst/>
          </a:prstGeom>
        </p:spPr>
        <p:txBody>
          <a:bodyPr/>
          <a:lstStyle/>
          <a:p>
            <a:r>
              <a:rPr lang="en-US" sz="4400" b="1" dirty="0">
                <a:solidFill>
                  <a:schemeClr val="bg1"/>
                </a:solidFill>
                <a:latin typeface="+mn-lt"/>
              </a:rPr>
              <a:t>Activation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36242A3-B2ED-4813-99A9-568F0A6285BD}"/>
              </a:ext>
            </a:extLst>
          </p:cNvPr>
          <p:cNvSpPr/>
          <p:nvPr/>
        </p:nvSpPr>
        <p:spPr>
          <a:xfrm>
            <a:off x="3123184" y="2156031"/>
            <a:ext cx="1520687" cy="1520687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E3644E5-63F7-41E8-94D7-4F58FE3D827A}"/>
              </a:ext>
            </a:extLst>
          </p:cNvPr>
          <p:cNvSpPr/>
          <p:nvPr/>
        </p:nvSpPr>
        <p:spPr>
          <a:xfrm>
            <a:off x="7720698" y="2175916"/>
            <a:ext cx="1520687" cy="1520687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C42448-A63E-49C6-A77F-906645F2CC93}"/>
              </a:ext>
            </a:extLst>
          </p:cNvPr>
          <p:cNvSpPr/>
          <p:nvPr/>
        </p:nvSpPr>
        <p:spPr>
          <a:xfrm>
            <a:off x="2184400" y="4354380"/>
            <a:ext cx="89334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Implementation: API toolkit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Installation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Training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AD6D44A-FA65-4122-B0EA-D05E3CC9F193}"/>
              </a:ext>
            </a:extLst>
          </p:cNvPr>
          <p:cNvSpPr/>
          <p:nvPr/>
        </p:nvSpPr>
        <p:spPr>
          <a:xfrm>
            <a:off x="5421941" y="2156031"/>
            <a:ext cx="1520687" cy="1520687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43">
            <a:extLst>
              <a:ext uri="{FF2B5EF4-FFF2-40B4-BE49-F238E27FC236}">
                <a16:creationId xmlns:a16="http://schemas.microsoft.com/office/drawing/2014/main" id="{A025E8F7-1173-45F7-96D4-867673590455}"/>
              </a:ext>
            </a:extLst>
          </p:cNvPr>
          <p:cNvSpPr>
            <a:spLocks noEditPoints="1"/>
          </p:cNvSpPr>
          <p:nvPr/>
        </p:nvSpPr>
        <p:spPr bwMode="auto">
          <a:xfrm>
            <a:off x="5833683" y="2586679"/>
            <a:ext cx="697203" cy="699158"/>
          </a:xfrm>
          <a:custGeom>
            <a:avLst/>
            <a:gdLst>
              <a:gd name="T0" fmla="*/ 311 w 453"/>
              <a:gd name="T1" fmla="*/ 43 h 454"/>
              <a:gd name="T2" fmla="*/ 354 w 453"/>
              <a:gd name="T3" fmla="*/ 77 h 454"/>
              <a:gd name="T4" fmla="*/ 448 w 453"/>
              <a:gd name="T5" fmla="*/ 177 h 454"/>
              <a:gd name="T6" fmla="*/ 304 w 453"/>
              <a:gd name="T7" fmla="*/ 122 h 454"/>
              <a:gd name="T8" fmla="*/ 185 w 453"/>
              <a:gd name="T9" fmla="*/ 185 h 454"/>
              <a:gd name="T10" fmla="*/ 97 w 453"/>
              <a:gd name="T11" fmla="*/ 96 h 454"/>
              <a:gd name="T12" fmla="*/ 4 w 453"/>
              <a:gd name="T13" fmla="*/ 204 h 454"/>
              <a:gd name="T14" fmla="*/ 51 w 453"/>
              <a:gd name="T15" fmla="*/ 436 h 454"/>
              <a:gd name="T16" fmla="*/ 100 w 453"/>
              <a:gd name="T17" fmla="*/ 342 h 454"/>
              <a:gd name="T18" fmla="*/ 149 w 453"/>
              <a:gd name="T19" fmla="*/ 437 h 454"/>
              <a:gd name="T20" fmla="*/ 157 w 453"/>
              <a:gd name="T21" fmla="*/ 219 h 454"/>
              <a:gd name="T22" fmla="*/ 237 w 453"/>
              <a:gd name="T23" fmla="*/ 252 h 454"/>
              <a:gd name="T24" fmla="*/ 303 w 453"/>
              <a:gd name="T25" fmla="*/ 436 h 454"/>
              <a:gd name="T26" fmla="*/ 353 w 453"/>
              <a:gd name="T27" fmla="*/ 342 h 454"/>
              <a:gd name="T28" fmla="*/ 402 w 453"/>
              <a:gd name="T29" fmla="*/ 437 h 454"/>
              <a:gd name="T30" fmla="*/ 418 w 453"/>
              <a:gd name="T31" fmla="*/ 277 h 454"/>
              <a:gd name="T32" fmla="*/ 220 w 453"/>
              <a:gd name="T33" fmla="*/ 243 h 454"/>
              <a:gd name="T34" fmla="*/ 137 w 453"/>
              <a:gd name="T35" fmla="*/ 145 h 454"/>
              <a:gd name="T36" fmla="*/ 133 w 453"/>
              <a:gd name="T37" fmla="*/ 185 h 454"/>
              <a:gd name="T38" fmla="*/ 140 w 453"/>
              <a:gd name="T39" fmla="*/ 436 h 454"/>
              <a:gd name="T40" fmla="*/ 105 w 453"/>
              <a:gd name="T41" fmla="*/ 281 h 454"/>
              <a:gd name="T42" fmla="*/ 72 w 453"/>
              <a:gd name="T43" fmla="*/ 444 h 454"/>
              <a:gd name="T44" fmla="*/ 61 w 453"/>
              <a:gd name="T45" fmla="*/ 386 h 454"/>
              <a:gd name="T46" fmla="*/ 62 w 453"/>
              <a:gd name="T47" fmla="*/ 249 h 454"/>
              <a:gd name="T48" fmla="*/ 35 w 453"/>
              <a:gd name="T49" fmla="*/ 193 h 454"/>
              <a:gd name="T50" fmla="*/ 53 w 453"/>
              <a:gd name="T51" fmla="*/ 252 h 454"/>
              <a:gd name="T52" fmla="*/ 53 w 453"/>
              <a:gd name="T53" fmla="*/ 276 h 454"/>
              <a:gd name="T54" fmla="*/ 47 w 453"/>
              <a:gd name="T55" fmla="*/ 128 h 454"/>
              <a:gd name="T56" fmla="*/ 141 w 453"/>
              <a:gd name="T57" fmla="*/ 127 h 454"/>
              <a:gd name="T58" fmla="*/ 222 w 453"/>
              <a:gd name="T59" fmla="*/ 225 h 454"/>
              <a:gd name="T60" fmla="*/ 53 w 453"/>
              <a:gd name="T61" fmla="*/ 183 h 454"/>
              <a:gd name="T62" fmla="*/ 440 w 453"/>
              <a:gd name="T63" fmla="*/ 201 h 454"/>
              <a:gd name="T64" fmla="*/ 394 w 453"/>
              <a:gd name="T65" fmla="*/ 267 h 454"/>
              <a:gd name="T66" fmla="*/ 407 w 453"/>
              <a:gd name="T67" fmla="*/ 232 h 454"/>
              <a:gd name="T68" fmla="*/ 393 w 453"/>
              <a:gd name="T69" fmla="*/ 165 h 454"/>
              <a:gd name="T70" fmla="*/ 385 w 453"/>
              <a:gd name="T71" fmla="*/ 265 h 454"/>
              <a:gd name="T72" fmla="*/ 392 w 453"/>
              <a:gd name="T73" fmla="*/ 436 h 454"/>
              <a:gd name="T74" fmla="*/ 357 w 453"/>
              <a:gd name="T75" fmla="*/ 281 h 454"/>
              <a:gd name="T76" fmla="*/ 325 w 453"/>
              <a:gd name="T77" fmla="*/ 444 h 454"/>
              <a:gd name="T78" fmla="*/ 314 w 453"/>
              <a:gd name="T79" fmla="*/ 392 h 454"/>
              <a:gd name="T80" fmla="*/ 320 w 453"/>
              <a:gd name="T81" fmla="*/ 150 h 454"/>
              <a:gd name="T82" fmla="*/ 310 w 453"/>
              <a:gd name="T83" fmla="*/ 183 h 454"/>
              <a:gd name="T84" fmla="*/ 236 w 453"/>
              <a:gd name="T85" fmla="*/ 223 h 454"/>
              <a:gd name="T86" fmla="*/ 312 w 453"/>
              <a:gd name="T87" fmla="*/ 127 h 454"/>
              <a:gd name="T88" fmla="*/ 406 w 453"/>
              <a:gd name="T89" fmla="*/ 128 h 454"/>
              <a:gd name="T90" fmla="*/ 409 w 453"/>
              <a:gd name="T91" fmla="*/ 196 h 454"/>
              <a:gd name="T92" fmla="*/ 142 w 453"/>
              <a:gd name="T93" fmla="*/ 43 h 454"/>
              <a:gd name="T94" fmla="*/ 99 w 453"/>
              <a:gd name="T95" fmla="*/ 9 h 454"/>
              <a:gd name="T96" fmla="*/ 99 w 453"/>
              <a:gd name="T97" fmla="*/ 9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53" h="454">
                <a:moveTo>
                  <a:pt x="354" y="86"/>
                </a:moveTo>
                <a:cubicBezTo>
                  <a:pt x="378" y="86"/>
                  <a:pt x="398" y="67"/>
                  <a:pt x="398" y="43"/>
                </a:cubicBezTo>
                <a:cubicBezTo>
                  <a:pt x="398" y="19"/>
                  <a:pt x="378" y="0"/>
                  <a:pt x="354" y="0"/>
                </a:cubicBezTo>
                <a:cubicBezTo>
                  <a:pt x="330" y="0"/>
                  <a:pt x="311" y="19"/>
                  <a:pt x="311" y="43"/>
                </a:cubicBezTo>
                <a:cubicBezTo>
                  <a:pt x="311" y="67"/>
                  <a:pt x="330" y="86"/>
                  <a:pt x="354" y="86"/>
                </a:cubicBezTo>
                <a:close/>
                <a:moveTo>
                  <a:pt x="354" y="9"/>
                </a:moveTo>
                <a:cubicBezTo>
                  <a:pt x="373" y="9"/>
                  <a:pt x="388" y="24"/>
                  <a:pt x="388" y="43"/>
                </a:cubicBezTo>
                <a:cubicBezTo>
                  <a:pt x="388" y="62"/>
                  <a:pt x="373" y="77"/>
                  <a:pt x="354" y="77"/>
                </a:cubicBezTo>
                <a:cubicBezTo>
                  <a:pt x="336" y="77"/>
                  <a:pt x="320" y="62"/>
                  <a:pt x="320" y="43"/>
                </a:cubicBezTo>
                <a:cubicBezTo>
                  <a:pt x="320" y="24"/>
                  <a:pt x="336" y="9"/>
                  <a:pt x="354" y="9"/>
                </a:cubicBezTo>
                <a:close/>
                <a:moveTo>
                  <a:pt x="448" y="177"/>
                </a:moveTo>
                <a:cubicBezTo>
                  <a:pt x="448" y="177"/>
                  <a:pt x="448" y="177"/>
                  <a:pt x="448" y="177"/>
                </a:cubicBezTo>
                <a:cubicBezTo>
                  <a:pt x="414" y="123"/>
                  <a:pt x="414" y="123"/>
                  <a:pt x="414" y="123"/>
                </a:cubicBezTo>
                <a:cubicBezTo>
                  <a:pt x="401" y="104"/>
                  <a:pt x="393" y="96"/>
                  <a:pt x="356" y="96"/>
                </a:cubicBezTo>
                <a:cubicBezTo>
                  <a:pt x="356" y="96"/>
                  <a:pt x="356" y="96"/>
                  <a:pt x="356" y="96"/>
                </a:cubicBezTo>
                <a:cubicBezTo>
                  <a:pt x="319" y="96"/>
                  <a:pt x="309" y="113"/>
                  <a:pt x="304" y="122"/>
                </a:cubicBezTo>
                <a:cubicBezTo>
                  <a:pt x="304" y="122"/>
                  <a:pt x="304" y="122"/>
                  <a:pt x="304" y="122"/>
                </a:cubicBezTo>
                <a:cubicBezTo>
                  <a:pt x="297" y="136"/>
                  <a:pt x="272" y="179"/>
                  <a:pt x="268" y="185"/>
                </a:cubicBezTo>
                <a:cubicBezTo>
                  <a:pt x="263" y="188"/>
                  <a:pt x="240" y="206"/>
                  <a:pt x="226" y="217"/>
                </a:cubicBezTo>
                <a:cubicBezTo>
                  <a:pt x="216" y="209"/>
                  <a:pt x="198" y="195"/>
                  <a:pt x="185" y="185"/>
                </a:cubicBezTo>
                <a:cubicBezTo>
                  <a:pt x="181" y="179"/>
                  <a:pt x="156" y="136"/>
                  <a:pt x="149" y="122"/>
                </a:cubicBezTo>
                <a:cubicBezTo>
                  <a:pt x="148" y="122"/>
                  <a:pt x="148" y="122"/>
                  <a:pt x="148" y="122"/>
                </a:cubicBezTo>
                <a:cubicBezTo>
                  <a:pt x="143" y="113"/>
                  <a:pt x="134" y="96"/>
                  <a:pt x="97" y="96"/>
                </a:cubicBezTo>
                <a:cubicBezTo>
                  <a:pt x="97" y="96"/>
                  <a:pt x="97" y="96"/>
                  <a:pt x="97" y="96"/>
                </a:cubicBezTo>
                <a:cubicBezTo>
                  <a:pt x="60" y="96"/>
                  <a:pt x="52" y="104"/>
                  <a:pt x="39" y="123"/>
                </a:cubicBezTo>
                <a:cubicBezTo>
                  <a:pt x="5" y="177"/>
                  <a:pt x="5" y="177"/>
                  <a:pt x="5" y="177"/>
                </a:cubicBezTo>
                <a:cubicBezTo>
                  <a:pt x="5" y="177"/>
                  <a:pt x="5" y="177"/>
                  <a:pt x="5" y="177"/>
                </a:cubicBezTo>
                <a:cubicBezTo>
                  <a:pt x="0" y="186"/>
                  <a:pt x="0" y="195"/>
                  <a:pt x="4" y="204"/>
                </a:cubicBezTo>
                <a:cubicBezTo>
                  <a:pt x="35" y="277"/>
                  <a:pt x="35" y="277"/>
                  <a:pt x="35" y="277"/>
                </a:cubicBezTo>
                <a:cubicBezTo>
                  <a:pt x="38" y="282"/>
                  <a:pt x="44" y="286"/>
                  <a:pt x="50" y="286"/>
                </a:cubicBezTo>
                <a:cubicBezTo>
                  <a:pt x="51" y="286"/>
                  <a:pt x="52" y="286"/>
                  <a:pt x="52" y="286"/>
                </a:cubicBezTo>
                <a:cubicBezTo>
                  <a:pt x="52" y="404"/>
                  <a:pt x="51" y="433"/>
                  <a:pt x="51" y="436"/>
                </a:cubicBezTo>
                <a:cubicBezTo>
                  <a:pt x="51" y="436"/>
                  <a:pt x="51" y="436"/>
                  <a:pt x="51" y="437"/>
                </a:cubicBezTo>
                <a:cubicBezTo>
                  <a:pt x="52" y="447"/>
                  <a:pt x="62" y="454"/>
                  <a:pt x="72" y="454"/>
                </a:cubicBezTo>
                <a:cubicBezTo>
                  <a:pt x="83" y="454"/>
                  <a:pt x="92" y="446"/>
                  <a:pt x="93" y="436"/>
                </a:cubicBezTo>
                <a:cubicBezTo>
                  <a:pt x="100" y="342"/>
                  <a:pt x="100" y="342"/>
                  <a:pt x="100" y="342"/>
                </a:cubicBezTo>
                <a:cubicBezTo>
                  <a:pt x="108" y="436"/>
                  <a:pt x="108" y="436"/>
                  <a:pt x="108" y="436"/>
                </a:cubicBezTo>
                <a:cubicBezTo>
                  <a:pt x="108" y="446"/>
                  <a:pt x="117" y="454"/>
                  <a:pt x="128" y="454"/>
                </a:cubicBezTo>
                <a:cubicBezTo>
                  <a:pt x="128" y="454"/>
                  <a:pt x="128" y="454"/>
                  <a:pt x="129" y="454"/>
                </a:cubicBezTo>
                <a:cubicBezTo>
                  <a:pt x="139" y="454"/>
                  <a:pt x="148" y="446"/>
                  <a:pt x="149" y="437"/>
                </a:cubicBezTo>
                <a:cubicBezTo>
                  <a:pt x="149" y="436"/>
                  <a:pt x="149" y="436"/>
                  <a:pt x="149" y="436"/>
                </a:cubicBezTo>
                <a:cubicBezTo>
                  <a:pt x="149" y="430"/>
                  <a:pt x="146" y="298"/>
                  <a:pt x="143" y="200"/>
                </a:cubicBezTo>
                <a:cubicBezTo>
                  <a:pt x="156" y="218"/>
                  <a:pt x="156" y="218"/>
                  <a:pt x="156" y="218"/>
                </a:cubicBezTo>
                <a:cubicBezTo>
                  <a:pt x="156" y="218"/>
                  <a:pt x="157" y="219"/>
                  <a:pt x="157" y="219"/>
                </a:cubicBezTo>
                <a:cubicBezTo>
                  <a:pt x="215" y="251"/>
                  <a:pt x="215" y="251"/>
                  <a:pt x="215" y="251"/>
                </a:cubicBezTo>
                <a:cubicBezTo>
                  <a:pt x="219" y="254"/>
                  <a:pt x="223" y="254"/>
                  <a:pt x="226" y="253"/>
                </a:cubicBezTo>
                <a:cubicBezTo>
                  <a:pt x="227" y="254"/>
                  <a:pt x="229" y="254"/>
                  <a:pt x="230" y="254"/>
                </a:cubicBezTo>
                <a:cubicBezTo>
                  <a:pt x="232" y="254"/>
                  <a:pt x="235" y="253"/>
                  <a:pt x="237" y="252"/>
                </a:cubicBezTo>
                <a:cubicBezTo>
                  <a:pt x="295" y="219"/>
                  <a:pt x="295" y="219"/>
                  <a:pt x="295" y="219"/>
                </a:cubicBezTo>
                <a:cubicBezTo>
                  <a:pt x="296" y="219"/>
                  <a:pt x="297" y="218"/>
                  <a:pt x="297" y="218"/>
                </a:cubicBezTo>
                <a:cubicBezTo>
                  <a:pt x="310" y="200"/>
                  <a:pt x="310" y="200"/>
                  <a:pt x="310" y="200"/>
                </a:cubicBezTo>
                <a:cubicBezTo>
                  <a:pt x="307" y="298"/>
                  <a:pt x="304" y="430"/>
                  <a:pt x="303" y="436"/>
                </a:cubicBezTo>
                <a:cubicBezTo>
                  <a:pt x="303" y="436"/>
                  <a:pt x="303" y="436"/>
                  <a:pt x="303" y="437"/>
                </a:cubicBezTo>
                <a:cubicBezTo>
                  <a:pt x="305" y="447"/>
                  <a:pt x="314" y="454"/>
                  <a:pt x="325" y="454"/>
                </a:cubicBezTo>
                <a:cubicBezTo>
                  <a:pt x="336" y="454"/>
                  <a:pt x="345" y="446"/>
                  <a:pt x="345" y="436"/>
                </a:cubicBezTo>
                <a:cubicBezTo>
                  <a:pt x="353" y="342"/>
                  <a:pt x="353" y="342"/>
                  <a:pt x="353" y="342"/>
                </a:cubicBezTo>
                <a:cubicBezTo>
                  <a:pt x="360" y="436"/>
                  <a:pt x="360" y="436"/>
                  <a:pt x="360" y="436"/>
                </a:cubicBezTo>
                <a:cubicBezTo>
                  <a:pt x="361" y="446"/>
                  <a:pt x="369" y="454"/>
                  <a:pt x="380" y="454"/>
                </a:cubicBezTo>
                <a:cubicBezTo>
                  <a:pt x="381" y="454"/>
                  <a:pt x="381" y="454"/>
                  <a:pt x="381" y="454"/>
                </a:cubicBezTo>
                <a:cubicBezTo>
                  <a:pt x="392" y="454"/>
                  <a:pt x="401" y="446"/>
                  <a:pt x="402" y="437"/>
                </a:cubicBezTo>
                <a:cubicBezTo>
                  <a:pt x="402" y="436"/>
                  <a:pt x="402" y="436"/>
                  <a:pt x="402" y="436"/>
                </a:cubicBezTo>
                <a:cubicBezTo>
                  <a:pt x="402" y="433"/>
                  <a:pt x="401" y="404"/>
                  <a:pt x="400" y="286"/>
                </a:cubicBezTo>
                <a:cubicBezTo>
                  <a:pt x="401" y="286"/>
                  <a:pt x="402" y="286"/>
                  <a:pt x="403" y="286"/>
                </a:cubicBezTo>
                <a:cubicBezTo>
                  <a:pt x="409" y="286"/>
                  <a:pt x="415" y="282"/>
                  <a:pt x="418" y="277"/>
                </a:cubicBezTo>
                <a:cubicBezTo>
                  <a:pt x="449" y="204"/>
                  <a:pt x="449" y="204"/>
                  <a:pt x="449" y="204"/>
                </a:cubicBezTo>
                <a:cubicBezTo>
                  <a:pt x="453" y="195"/>
                  <a:pt x="452" y="186"/>
                  <a:pt x="448" y="177"/>
                </a:cubicBezTo>
                <a:close/>
                <a:moveTo>
                  <a:pt x="230" y="241"/>
                </a:moveTo>
                <a:cubicBezTo>
                  <a:pt x="227" y="244"/>
                  <a:pt x="223" y="245"/>
                  <a:pt x="220" y="243"/>
                </a:cubicBezTo>
                <a:cubicBezTo>
                  <a:pt x="163" y="211"/>
                  <a:pt x="163" y="211"/>
                  <a:pt x="163" y="211"/>
                </a:cubicBezTo>
                <a:cubicBezTo>
                  <a:pt x="143" y="183"/>
                  <a:pt x="143" y="183"/>
                  <a:pt x="143" y="183"/>
                </a:cubicBezTo>
                <a:cubicBezTo>
                  <a:pt x="142" y="171"/>
                  <a:pt x="142" y="160"/>
                  <a:pt x="142" y="150"/>
                </a:cubicBezTo>
                <a:cubicBezTo>
                  <a:pt x="142" y="147"/>
                  <a:pt x="140" y="145"/>
                  <a:pt x="137" y="145"/>
                </a:cubicBezTo>
                <a:cubicBezTo>
                  <a:pt x="137" y="145"/>
                  <a:pt x="137" y="145"/>
                  <a:pt x="137" y="145"/>
                </a:cubicBezTo>
                <a:cubicBezTo>
                  <a:pt x="134" y="145"/>
                  <a:pt x="132" y="148"/>
                  <a:pt x="132" y="150"/>
                </a:cubicBezTo>
                <a:cubicBezTo>
                  <a:pt x="132" y="150"/>
                  <a:pt x="133" y="164"/>
                  <a:pt x="133" y="185"/>
                </a:cubicBezTo>
                <a:cubicBezTo>
                  <a:pt x="133" y="185"/>
                  <a:pt x="133" y="185"/>
                  <a:pt x="133" y="185"/>
                </a:cubicBezTo>
                <a:cubicBezTo>
                  <a:pt x="134" y="213"/>
                  <a:pt x="135" y="253"/>
                  <a:pt x="136" y="293"/>
                </a:cubicBezTo>
                <a:cubicBezTo>
                  <a:pt x="137" y="329"/>
                  <a:pt x="138" y="365"/>
                  <a:pt x="139" y="392"/>
                </a:cubicBezTo>
                <a:cubicBezTo>
                  <a:pt x="139" y="405"/>
                  <a:pt x="139" y="416"/>
                  <a:pt x="140" y="424"/>
                </a:cubicBezTo>
                <a:cubicBezTo>
                  <a:pt x="140" y="430"/>
                  <a:pt x="140" y="433"/>
                  <a:pt x="140" y="436"/>
                </a:cubicBezTo>
                <a:cubicBezTo>
                  <a:pt x="140" y="436"/>
                  <a:pt x="140" y="436"/>
                  <a:pt x="140" y="436"/>
                </a:cubicBezTo>
                <a:cubicBezTo>
                  <a:pt x="140" y="441"/>
                  <a:pt x="134" y="445"/>
                  <a:pt x="128" y="444"/>
                </a:cubicBezTo>
                <a:cubicBezTo>
                  <a:pt x="122" y="444"/>
                  <a:pt x="117" y="440"/>
                  <a:pt x="117" y="435"/>
                </a:cubicBezTo>
                <a:cubicBezTo>
                  <a:pt x="105" y="281"/>
                  <a:pt x="105" y="281"/>
                  <a:pt x="105" y="281"/>
                </a:cubicBezTo>
                <a:cubicBezTo>
                  <a:pt x="105" y="279"/>
                  <a:pt x="103" y="277"/>
                  <a:pt x="100" y="277"/>
                </a:cubicBezTo>
                <a:cubicBezTo>
                  <a:pt x="98" y="277"/>
                  <a:pt x="96" y="279"/>
                  <a:pt x="96" y="281"/>
                </a:cubicBezTo>
                <a:cubicBezTo>
                  <a:pt x="84" y="435"/>
                  <a:pt x="84" y="435"/>
                  <a:pt x="84" y="435"/>
                </a:cubicBezTo>
                <a:cubicBezTo>
                  <a:pt x="83" y="440"/>
                  <a:pt x="78" y="444"/>
                  <a:pt x="72" y="444"/>
                </a:cubicBezTo>
                <a:cubicBezTo>
                  <a:pt x="66" y="445"/>
                  <a:pt x="61" y="441"/>
                  <a:pt x="60" y="436"/>
                </a:cubicBezTo>
                <a:cubicBezTo>
                  <a:pt x="60" y="436"/>
                  <a:pt x="60" y="436"/>
                  <a:pt x="60" y="436"/>
                </a:cubicBezTo>
                <a:cubicBezTo>
                  <a:pt x="61" y="433"/>
                  <a:pt x="61" y="429"/>
                  <a:pt x="61" y="422"/>
                </a:cubicBezTo>
                <a:cubicBezTo>
                  <a:pt x="61" y="413"/>
                  <a:pt x="61" y="401"/>
                  <a:pt x="61" y="386"/>
                </a:cubicBezTo>
                <a:cubicBezTo>
                  <a:pt x="61" y="357"/>
                  <a:pt x="62" y="318"/>
                  <a:pt x="62" y="281"/>
                </a:cubicBezTo>
                <a:cubicBezTo>
                  <a:pt x="67" y="277"/>
                  <a:pt x="69" y="271"/>
                  <a:pt x="67" y="265"/>
                </a:cubicBezTo>
                <a:cubicBezTo>
                  <a:pt x="67" y="265"/>
                  <a:pt x="67" y="265"/>
                  <a:pt x="67" y="264"/>
                </a:cubicBezTo>
                <a:cubicBezTo>
                  <a:pt x="67" y="263"/>
                  <a:pt x="65" y="258"/>
                  <a:pt x="62" y="249"/>
                </a:cubicBezTo>
                <a:cubicBezTo>
                  <a:pt x="63" y="197"/>
                  <a:pt x="63" y="169"/>
                  <a:pt x="63" y="169"/>
                </a:cubicBezTo>
                <a:cubicBezTo>
                  <a:pt x="63" y="167"/>
                  <a:pt x="61" y="165"/>
                  <a:pt x="59" y="165"/>
                </a:cubicBezTo>
                <a:cubicBezTo>
                  <a:pt x="58" y="164"/>
                  <a:pt x="55" y="165"/>
                  <a:pt x="54" y="166"/>
                </a:cubicBezTo>
                <a:cubicBezTo>
                  <a:pt x="35" y="193"/>
                  <a:pt x="35" y="193"/>
                  <a:pt x="35" y="193"/>
                </a:cubicBezTo>
                <a:cubicBezTo>
                  <a:pt x="34" y="194"/>
                  <a:pt x="34" y="195"/>
                  <a:pt x="34" y="197"/>
                </a:cubicBezTo>
                <a:cubicBezTo>
                  <a:pt x="34" y="197"/>
                  <a:pt x="40" y="215"/>
                  <a:pt x="46" y="232"/>
                </a:cubicBezTo>
                <a:cubicBezTo>
                  <a:pt x="49" y="239"/>
                  <a:pt x="51" y="246"/>
                  <a:pt x="53" y="252"/>
                </a:cubicBezTo>
                <a:cubicBezTo>
                  <a:pt x="53" y="252"/>
                  <a:pt x="53" y="252"/>
                  <a:pt x="53" y="252"/>
                </a:cubicBezTo>
                <a:cubicBezTo>
                  <a:pt x="54" y="254"/>
                  <a:pt x="54" y="255"/>
                  <a:pt x="55" y="257"/>
                </a:cubicBezTo>
                <a:cubicBezTo>
                  <a:pt x="56" y="262"/>
                  <a:pt x="58" y="265"/>
                  <a:pt x="59" y="267"/>
                </a:cubicBezTo>
                <a:cubicBezTo>
                  <a:pt x="58" y="267"/>
                  <a:pt x="58" y="267"/>
                  <a:pt x="58" y="267"/>
                </a:cubicBezTo>
                <a:cubicBezTo>
                  <a:pt x="59" y="271"/>
                  <a:pt x="57" y="274"/>
                  <a:pt x="53" y="276"/>
                </a:cubicBezTo>
                <a:cubicBezTo>
                  <a:pt x="49" y="277"/>
                  <a:pt x="45" y="276"/>
                  <a:pt x="44" y="273"/>
                </a:cubicBezTo>
                <a:cubicBezTo>
                  <a:pt x="12" y="201"/>
                  <a:pt x="12" y="201"/>
                  <a:pt x="12" y="201"/>
                </a:cubicBezTo>
                <a:cubicBezTo>
                  <a:pt x="10" y="194"/>
                  <a:pt x="10" y="188"/>
                  <a:pt x="13" y="182"/>
                </a:cubicBezTo>
                <a:cubicBezTo>
                  <a:pt x="47" y="128"/>
                  <a:pt x="47" y="128"/>
                  <a:pt x="47" y="128"/>
                </a:cubicBezTo>
                <a:cubicBezTo>
                  <a:pt x="58" y="112"/>
                  <a:pt x="63" y="105"/>
                  <a:pt x="97" y="105"/>
                </a:cubicBezTo>
                <a:cubicBezTo>
                  <a:pt x="97" y="105"/>
                  <a:pt x="97" y="105"/>
                  <a:pt x="97" y="105"/>
                </a:cubicBezTo>
                <a:cubicBezTo>
                  <a:pt x="128" y="105"/>
                  <a:pt x="136" y="118"/>
                  <a:pt x="140" y="126"/>
                </a:cubicBezTo>
                <a:cubicBezTo>
                  <a:pt x="141" y="127"/>
                  <a:pt x="141" y="127"/>
                  <a:pt x="141" y="127"/>
                </a:cubicBezTo>
                <a:cubicBezTo>
                  <a:pt x="149" y="141"/>
                  <a:pt x="177" y="190"/>
                  <a:pt x="177" y="191"/>
                </a:cubicBezTo>
                <a:cubicBezTo>
                  <a:pt x="178" y="191"/>
                  <a:pt x="178" y="192"/>
                  <a:pt x="178" y="192"/>
                </a:cubicBezTo>
                <a:cubicBezTo>
                  <a:pt x="178" y="192"/>
                  <a:pt x="191" y="202"/>
                  <a:pt x="204" y="212"/>
                </a:cubicBezTo>
                <a:cubicBezTo>
                  <a:pt x="211" y="217"/>
                  <a:pt x="217" y="221"/>
                  <a:pt x="222" y="225"/>
                </a:cubicBezTo>
                <a:cubicBezTo>
                  <a:pt x="226" y="228"/>
                  <a:pt x="228" y="230"/>
                  <a:pt x="230" y="231"/>
                </a:cubicBezTo>
                <a:cubicBezTo>
                  <a:pt x="230" y="231"/>
                  <a:pt x="230" y="231"/>
                  <a:pt x="230" y="231"/>
                </a:cubicBezTo>
                <a:cubicBezTo>
                  <a:pt x="232" y="233"/>
                  <a:pt x="232" y="238"/>
                  <a:pt x="230" y="241"/>
                </a:cubicBezTo>
                <a:close/>
                <a:moveTo>
                  <a:pt x="53" y="183"/>
                </a:moveTo>
                <a:cubicBezTo>
                  <a:pt x="53" y="192"/>
                  <a:pt x="53" y="206"/>
                  <a:pt x="53" y="223"/>
                </a:cubicBezTo>
                <a:cubicBezTo>
                  <a:pt x="50" y="214"/>
                  <a:pt x="47" y="204"/>
                  <a:pt x="44" y="196"/>
                </a:cubicBezTo>
                <a:lnTo>
                  <a:pt x="53" y="183"/>
                </a:lnTo>
                <a:close/>
                <a:moveTo>
                  <a:pt x="440" y="201"/>
                </a:moveTo>
                <a:cubicBezTo>
                  <a:pt x="409" y="273"/>
                  <a:pt x="409" y="273"/>
                  <a:pt x="409" y="273"/>
                </a:cubicBezTo>
                <a:cubicBezTo>
                  <a:pt x="408" y="276"/>
                  <a:pt x="404" y="277"/>
                  <a:pt x="400" y="276"/>
                </a:cubicBezTo>
                <a:cubicBezTo>
                  <a:pt x="396" y="274"/>
                  <a:pt x="394" y="271"/>
                  <a:pt x="394" y="267"/>
                </a:cubicBezTo>
                <a:cubicBezTo>
                  <a:pt x="394" y="267"/>
                  <a:pt x="394" y="267"/>
                  <a:pt x="394" y="267"/>
                </a:cubicBezTo>
                <a:cubicBezTo>
                  <a:pt x="395" y="265"/>
                  <a:pt x="396" y="262"/>
                  <a:pt x="398" y="257"/>
                </a:cubicBezTo>
                <a:cubicBezTo>
                  <a:pt x="399" y="255"/>
                  <a:pt x="399" y="254"/>
                  <a:pt x="400" y="252"/>
                </a:cubicBezTo>
                <a:cubicBezTo>
                  <a:pt x="400" y="252"/>
                  <a:pt x="400" y="252"/>
                  <a:pt x="400" y="252"/>
                </a:cubicBezTo>
                <a:cubicBezTo>
                  <a:pt x="402" y="246"/>
                  <a:pt x="404" y="239"/>
                  <a:pt x="407" y="232"/>
                </a:cubicBezTo>
                <a:cubicBezTo>
                  <a:pt x="413" y="215"/>
                  <a:pt x="419" y="197"/>
                  <a:pt x="419" y="197"/>
                </a:cubicBezTo>
                <a:cubicBezTo>
                  <a:pt x="419" y="195"/>
                  <a:pt x="419" y="194"/>
                  <a:pt x="418" y="193"/>
                </a:cubicBezTo>
                <a:cubicBezTo>
                  <a:pt x="399" y="166"/>
                  <a:pt x="399" y="166"/>
                  <a:pt x="399" y="166"/>
                </a:cubicBezTo>
                <a:cubicBezTo>
                  <a:pt x="397" y="165"/>
                  <a:pt x="395" y="164"/>
                  <a:pt x="393" y="165"/>
                </a:cubicBezTo>
                <a:cubicBezTo>
                  <a:pt x="391" y="165"/>
                  <a:pt x="390" y="167"/>
                  <a:pt x="390" y="169"/>
                </a:cubicBezTo>
                <a:cubicBezTo>
                  <a:pt x="390" y="169"/>
                  <a:pt x="390" y="197"/>
                  <a:pt x="391" y="249"/>
                </a:cubicBezTo>
                <a:cubicBezTo>
                  <a:pt x="388" y="258"/>
                  <a:pt x="386" y="263"/>
                  <a:pt x="386" y="264"/>
                </a:cubicBezTo>
                <a:cubicBezTo>
                  <a:pt x="386" y="265"/>
                  <a:pt x="385" y="265"/>
                  <a:pt x="385" y="265"/>
                </a:cubicBezTo>
                <a:cubicBezTo>
                  <a:pt x="384" y="271"/>
                  <a:pt x="386" y="277"/>
                  <a:pt x="391" y="281"/>
                </a:cubicBezTo>
                <a:cubicBezTo>
                  <a:pt x="391" y="318"/>
                  <a:pt x="392" y="357"/>
                  <a:pt x="392" y="386"/>
                </a:cubicBezTo>
                <a:cubicBezTo>
                  <a:pt x="392" y="401"/>
                  <a:pt x="392" y="413"/>
                  <a:pt x="392" y="422"/>
                </a:cubicBezTo>
                <a:cubicBezTo>
                  <a:pt x="392" y="429"/>
                  <a:pt x="392" y="433"/>
                  <a:pt x="392" y="436"/>
                </a:cubicBezTo>
                <a:cubicBezTo>
                  <a:pt x="392" y="436"/>
                  <a:pt x="392" y="436"/>
                  <a:pt x="392" y="436"/>
                </a:cubicBezTo>
                <a:cubicBezTo>
                  <a:pt x="392" y="441"/>
                  <a:pt x="387" y="445"/>
                  <a:pt x="381" y="444"/>
                </a:cubicBezTo>
                <a:cubicBezTo>
                  <a:pt x="375" y="444"/>
                  <a:pt x="370" y="440"/>
                  <a:pt x="369" y="435"/>
                </a:cubicBezTo>
                <a:cubicBezTo>
                  <a:pt x="357" y="281"/>
                  <a:pt x="357" y="281"/>
                  <a:pt x="357" y="281"/>
                </a:cubicBezTo>
                <a:cubicBezTo>
                  <a:pt x="357" y="279"/>
                  <a:pt x="355" y="277"/>
                  <a:pt x="353" y="277"/>
                </a:cubicBezTo>
                <a:cubicBezTo>
                  <a:pt x="350" y="277"/>
                  <a:pt x="348" y="279"/>
                  <a:pt x="348" y="281"/>
                </a:cubicBezTo>
                <a:cubicBezTo>
                  <a:pt x="336" y="435"/>
                  <a:pt x="336" y="435"/>
                  <a:pt x="336" y="435"/>
                </a:cubicBezTo>
                <a:cubicBezTo>
                  <a:pt x="336" y="440"/>
                  <a:pt x="331" y="444"/>
                  <a:pt x="325" y="444"/>
                </a:cubicBezTo>
                <a:cubicBezTo>
                  <a:pt x="319" y="445"/>
                  <a:pt x="313" y="441"/>
                  <a:pt x="313" y="436"/>
                </a:cubicBezTo>
                <a:cubicBezTo>
                  <a:pt x="313" y="436"/>
                  <a:pt x="313" y="436"/>
                  <a:pt x="313" y="436"/>
                </a:cubicBezTo>
                <a:cubicBezTo>
                  <a:pt x="313" y="433"/>
                  <a:pt x="313" y="430"/>
                  <a:pt x="313" y="424"/>
                </a:cubicBezTo>
                <a:cubicBezTo>
                  <a:pt x="313" y="416"/>
                  <a:pt x="314" y="405"/>
                  <a:pt x="314" y="392"/>
                </a:cubicBezTo>
                <a:cubicBezTo>
                  <a:pt x="315" y="365"/>
                  <a:pt x="316" y="329"/>
                  <a:pt x="317" y="293"/>
                </a:cubicBezTo>
                <a:cubicBezTo>
                  <a:pt x="318" y="253"/>
                  <a:pt x="319" y="213"/>
                  <a:pt x="320" y="185"/>
                </a:cubicBezTo>
                <a:cubicBezTo>
                  <a:pt x="320" y="185"/>
                  <a:pt x="320" y="185"/>
                  <a:pt x="320" y="185"/>
                </a:cubicBezTo>
                <a:cubicBezTo>
                  <a:pt x="320" y="164"/>
                  <a:pt x="320" y="150"/>
                  <a:pt x="320" y="150"/>
                </a:cubicBezTo>
                <a:cubicBezTo>
                  <a:pt x="321" y="148"/>
                  <a:pt x="318" y="145"/>
                  <a:pt x="316" y="145"/>
                </a:cubicBezTo>
                <a:cubicBezTo>
                  <a:pt x="316" y="145"/>
                  <a:pt x="316" y="145"/>
                  <a:pt x="316" y="145"/>
                </a:cubicBezTo>
                <a:cubicBezTo>
                  <a:pt x="313" y="145"/>
                  <a:pt x="311" y="147"/>
                  <a:pt x="311" y="150"/>
                </a:cubicBezTo>
                <a:cubicBezTo>
                  <a:pt x="311" y="160"/>
                  <a:pt x="310" y="171"/>
                  <a:pt x="310" y="183"/>
                </a:cubicBezTo>
                <a:cubicBezTo>
                  <a:pt x="290" y="211"/>
                  <a:pt x="290" y="211"/>
                  <a:pt x="290" y="211"/>
                </a:cubicBezTo>
                <a:cubicBezTo>
                  <a:pt x="241" y="239"/>
                  <a:pt x="241" y="239"/>
                  <a:pt x="241" y="239"/>
                </a:cubicBezTo>
                <a:cubicBezTo>
                  <a:pt x="242" y="233"/>
                  <a:pt x="240" y="228"/>
                  <a:pt x="236" y="224"/>
                </a:cubicBezTo>
                <a:cubicBezTo>
                  <a:pt x="236" y="224"/>
                  <a:pt x="236" y="224"/>
                  <a:pt x="236" y="223"/>
                </a:cubicBezTo>
                <a:cubicBezTo>
                  <a:pt x="235" y="223"/>
                  <a:pt x="235" y="223"/>
                  <a:pt x="234" y="222"/>
                </a:cubicBezTo>
                <a:cubicBezTo>
                  <a:pt x="249" y="211"/>
                  <a:pt x="274" y="192"/>
                  <a:pt x="274" y="192"/>
                </a:cubicBezTo>
                <a:cubicBezTo>
                  <a:pt x="275" y="192"/>
                  <a:pt x="275" y="191"/>
                  <a:pt x="276" y="191"/>
                </a:cubicBezTo>
                <a:cubicBezTo>
                  <a:pt x="276" y="190"/>
                  <a:pt x="304" y="141"/>
                  <a:pt x="312" y="127"/>
                </a:cubicBezTo>
                <a:cubicBezTo>
                  <a:pt x="313" y="126"/>
                  <a:pt x="313" y="126"/>
                  <a:pt x="313" y="126"/>
                </a:cubicBezTo>
                <a:cubicBezTo>
                  <a:pt x="317" y="118"/>
                  <a:pt x="324" y="105"/>
                  <a:pt x="356" y="105"/>
                </a:cubicBezTo>
                <a:cubicBezTo>
                  <a:pt x="356" y="105"/>
                  <a:pt x="356" y="105"/>
                  <a:pt x="356" y="105"/>
                </a:cubicBezTo>
                <a:cubicBezTo>
                  <a:pt x="390" y="105"/>
                  <a:pt x="395" y="112"/>
                  <a:pt x="406" y="128"/>
                </a:cubicBezTo>
                <a:cubicBezTo>
                  <a:pt x="440" y="182"/>
                  <a:pt x="440" y="182"/>
                  <a:pt x="440" y="182"/>
                </a:cubicBezTo>
                <a:cubicBezTo>
                  <a:pt x="443" y="188"/>
                  <a:pt x="443" y="194"/>
                  <a:pt x="440" y="201"/>
                </a:cubicBezTo>
                <a:close/>
                <a:moveTo>
                  <a:pt x="400" y="183"/>
                </a:moveTo>
                <a:cubicBezTo>
                  <a:pt x="409" y="196"/>
                  <a:pt x="409" y="196"/>
                  <a:pt x="409" y="196"/>
                </a:cubicBezTo>
                <a:cubicBezTo>
                  <a:pt x="406" y="204"/>
                  <a:pt x="403" y="214"/>
                  <a:pt x="400" y="223"/>
                </a:cubicBezTo>
                <a:cubicBezTo>
                  <a:pt x="400" y="206"/>
                  <a:pt x="400" y="192"/>
                  <a:pt x="400" y="183"/>
                </a:cubicBezTo>
                <a:close/>
                <a:moveTo>
                  <a:pt x="99" y="86"/>
                </a:moveTo>
                <a:cubicBezTo>
                  <a:pt x="122" y="86"/>
                  <a:pt x="142" y="67"/>
                  <a:pt x="142" y="43"/>
                </a:cubicBezTo>
                <a:cubicBezTo>
                  <a:pt x="142" y="19"/>
                  <a:pt x="122" y="0"/>
                  <a:pt x="99" y="0"/>
                </a:cubicBezTo>
                <a:cubicBezTo>
                  <a:pt x="75" y="0"/>
                  <a:pt x="55" y="19"/>
                  <a:pt x="55" y="43"/>
                </a:cubicBezTo>
                <a:cubicBezTo>
                  <a:pt x="55" y="67"/>
                  <a:pt x="75" y="86"/>
                  <a:pt x="99" y="86"/>
                </a:cubicBezTo>
                <a:close/>
                <a:moveTo>
                  <a:pt x="99" y="9"/>
                </a:moveTo>
                <a:cubicBezTo>
                  <a:pt x="117" y="9"/>
                  <a:pt x="132" y="24"/>
                  <a:pt x="132" y="43"/>
                </a:cubicBezTo>
                <a:cubicBezTo>
                  <a:pt x="132" y="62"/>
                  <a:pt x="117" y="77"/>
                  <a:pt x="99" y="77"/>
                </a:cubicBezTo>
                <a:cubicBezTo>
                  <a:pt x="80" y="77"/>
                  <a:pt x="65" y="62"/>
                  <a:pt x="65" y="43"/>
                </a:cubicBezTo>
                <a:cubicBezTo>
                  <a:pt x="65" y="24"/>
                  <a:pt x="80" y="9"/>
                  <a:pt x="99" y="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152">
            <a:extLst>
              <a:ext uri="{FF2B5EF4-FFF2-40B4-BE49-F238E27FC236}">
                <a16:creationId xmlns:a16="http://schemas.microsoft.com/office/drawing/2014/main" id="{9E7E3BFA-179E-46EA-BF87-F8E7F533F509}"/>
              </a:ext>
            </a:extLst>
          </p:cNvPr>
          <p:cNvSpPr>
            <a:spLocks noEditPoints="1"/>
          </p:cNvSpPr>
          <p:nvPr/>
        </p:nvSpPr>
        <p:spPr bwMode="auto">
          <a:xfrm>
            <a:off x="3615170" y="2673269"/>
            <a:ext cx="536713" cy="525979"/>
          </a:xfrm>
          <a:custGeom>
            <a:avLst/>
            <a:gdLst>
              <a:gd name="T0" fmla="*/ 396 w 520"/>
              <a:gd name="T1" fmla="*/ 294 h 510"/>
              <a:gd name="T2" fmla="*/ 385 w 520"/>
              <a:gd name="T3" fmla="*/ 283 h 510"/>
              <a:gd name="T4" fmla="*/ 370 w 520"/>
              <a:gd name="T5" fmla="*/ 297 h 510"/>
              <a:gd name="T6" fmla="*/ 342 w 520"/>
              <a:gd name="T7" fmla="*/ 326 h 510"/>
              <a:gd name="T8" fmla="*/ 414 w 520"/>
              <a:gd name="T9" fmla="*/ 161 h 510"/>
              <a:gd name="T10" fmla="*/ 491 w 520"/>
              <a:gd name="T11" fmla="*/ 140 h 510"/>
              <a:gd name="T12" fmla="*/ 506 w 520"/>
              <a:gd name="T13" fmla="*/ 52 h 510"/>
              <a:gd name="T14" fmla="*/ 465 w 520"/>
              <a:gd name="T15" fmla="*/ 88 h 510"/>
              <a:gd name="T16" fmla="*/ 428 w 520"/>
              <a:gd name="T17" fmla="*/ 50 h 510"/>
              <a:gd name="T18" fmla="*/ 463 w 520"/>
              <a:gd name="T19" fmla="*/ 9 h 510"/>
              <a:gd name="T20" fmla="*/ 433 w 520"/>
              <a:gd name="T21" fmla="*/ 0 h 510"/>
              <a:gd name="T22" fmla="*/ 354 w 520"/>
              <a:gd name="T23" fmla="*/ 101 h 510"/>
              <a:gd name="T24" fmla="*/ 123 w 520"/>
              <a:gd name="T25" fmla="*/ 107 h 510"/>
              <a:gd name="T26" fmla="*/ 133 w 520"/>
              <a:gd name="T27" fmla="*/ 85 h 510"/>
              <a:gd name="T28" fmla="*/ 45 w 520"/>
              <a:gd name="T29" fmla="*/ 8 h 510"/>
              <a:gd name="T30" fmla="*/ 11 w 520"/>
              <a:gd name="T31" fmla="*/ 45 h 510"/>
              <a:gd name="T32" fmla="*/ 90 w 520"/>
              <a:gd name="T33" fmla="*/ 128 h 510"/>
              <a:gd name="T34" fmla="*/ 102 w 520"/>
              <a:gd name="T35" fmla="*/ 128 h 510"/>
              <a:gd name="T36" fmla="*/ 224 w 520"/>
              <a:gd name="T37" fmla="*/ 230 h 510"/>
              <a:gd name="T38" fmla="*/ 87 w 520"/>
              <a:gd name="T39" fmla="*/ 346 h 510"/>
              <a:gd name="T40" fmla="*/ 9 w 520"/>
              <a:gd name="T41" fmla="*/ 452 h 510"/>
              <a:gd name="T42" fmla="*/ 22 w 520"/>
              <a:gd name="T43" fmla="*/ 455 h 510"/>
              <a:gd name="T44" fmla="*/ 85 w 520"/>
              <a:gd name="T45" fmla="*/ 430 h 510"/>
              <a:gd name="T46" fmla="*/ 60 w 520"/>
              <a:gd name="T47" fmla="*/ 493 h 510"/>
              <a:gd name="T48" fmla="*/ 63 w 520"/>
              <a:gd name="T49" fmla="*/ 506 h 510"/>
              <a:gd name="T50" fmla="*/ 145 w 520"/>
              <a:gd name="T51" fmla="*/ 486 h 510"/>
              <a:gd name="T52" fmla="*/ 285 w 520"/>
              <a:gd name="T53" fmla="*/ 291 h 510"/>
              <a:gd name="T54" fmla="*/ 288 w 520"/>
              <a:gd name="T55" fmla="*/ 380 h 510"/>
              <a:gd name="T56" fmla="*/ 293 w 520"/>
              <a:gd name="T57" fmla="*/ 394 h 510"/>
              <a:gd name="T58" fmla="*/ 308 w 520"/>
              <a:gd name="T59" fmla="*/ 382 h 510"/>
              <a:gd name="T60" fmla="*/ 452 w 520"/>
              <a:gd name="T61" fmla="*/ 502 h 510"/>
              <a:gd name="T62" fmla="*/ 508 w 520"/>
              <a:gd name="T63" fmla="*/ 447 h 510"/>
              <a:gd name="T64" fmla="*/ 387 w 520"/>
              <a:gd name="T65" fmla="*/ 303 h 510"/>
              <a:gd name="T66" fmla="*/ 30 w 520"/>
              <a:gd name="T67" fmla="*/ 45 h 510"/>
              <a:gd name="T68" fmla="*/ 116 w 520"/>
              <a:gd name="T69" fmla="*/ 91 h 510"/>
              <a:gd name="T70" fmla="*/ 150 w 520"/>
              <a:gd name="T71" fmla="*/ 409 h 510"/>
              <a:gd name="T72" fmla="*/ 87 w 520"/>
              <a:gd name="T73" fmla="*/ 494 h 510"/>
              <a:gd name="T74" fmla="*/ 107 w 520"/>
              <a:gd name="T75" fmla="*/ 468 h 510"/>
              <a:gd name="T76" fmla="*/ 99 w 520"/>
              <a:gd name="T77" fmla="*/ 421 h 510"/>
              <a:gd name="T78" fmla="*/ 54 w 520"/>
              <a:gd name="T79" fmla="*/ 406 h 510"/>
              <a:gd name="T80" fmla="*/ 21 w 520"/>
              <a:gd name="T81" fmla="*/ 433 h 510"/>
              <a:gd name="T82" fmla="*/ 87 w 520"/>
              <a:gd name="T83" fmla="*/ 362 h 510"/>
              <a:gd name="T84" fmla="*/ 114 w 520"/>
              <a:gd name="T85" fmla="*/ 363 h 510"/>
              <a:gd name="T86" fmla="*/ 370 w 520"/>
              <a:gd name="T87" fmla="*/ 101 h 510"/>
              <a:gd name="T88" fmla="*/ 433 w 520"/>
              <a:gd name="T89" fmla="*/ 16 h 510"/>
              <a:gd name="T90" fmla="*/ 413 w 520"/>
              <a:gd name="T91" fmla="*/ 42 h 510"/>
              <a:gd name="T92" fmla="*/ 421 w 520"/>
              <a:gd name="T93" fmla="*/ 88 h 510"/>
              <a:gd name="T94" fmla="*/ 466 w 520"/>
              <a:gd name="T95" fmla="*/ 104 h 510"/>
              <a:gd name="T96" fmla="*/ 499 w 520"/>
              <a:gd name="T97" fmla="*/ 76 h 510"/>
              <a:gd name="T98" fmla="*/ 433 w 520"/>
              <a:gd name="T99" fmla="*/ 147 h 510"/>
              <a:gd name="T100" fmla="*/ 406 w 520"/>
              <a:gd name="T101" fmla="*/ 147 h 510"/>
              <a:gd name="T102" fmla="*/ 150 w 520"/>
              <a:gd name="T103" fmla="*/ 409 h 510"/>
              <a:gd name="T104" fmla="*/ 424 w 520"/>
              <a:gd name="T105" fmla="*/ 475 h 510"/>
              <a:gd name="T106" fmla="*/ 376 w 520"/>
              <a:gd name="T107" fmla="*/ 314 h 510"/>
              <a:gd name="T108" fmla="*/ 492 w 520"/>
              <a:gd name="T109" fmla="*/ 447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20" h="510">
                <a:moveTo>
                  <a:pt x="387" y="303"/>
                </a:moveTo>
                <a:cubicBezTo>
                  <a:pt x="396" y="294"/>
                  <a:pt x="396" y="294"/>
                  <a:pt x="396" y="294"/>
                </a:cubicBezTo>
                <a:cubicBezTo>
                  <a:pt x="399" y="291"/>
                  <a:pt x="399" y="286"/>
                  <a:pt x="396" y="283"/>
                </a:cubicBezTo>
                <a:cubicBezTo>
                  <a:pt x="393" y="279"/>
                  <a:pt x="388" y="279"/>
                  <a:pt x="385" y="283"/>
                </a:cubicBezTo>
                <a:cubicBezTo>
                  <a:pt x="370" y="297"/>
                  <a:pt x="370" y="297"/>
                  <a:pt x="370" y="297"/>
                </a:cubicBezTo>
                <a:cubicBezTo>
                  <a:pt x="370" y="297"/>
                  <a:pt x="370" y="297"/>
                  <a:pt x="370" y="297"/>
                </a:cubicBezTo>
                <a:cubicBezTo>
                  <a:pt x="370" y="297"/>
                  <a:pt x="370" y="297"/>
                  <a:pt x="370" y="297"/>
                </a:cubicBezTo>
                <a:cubicBezTo>
                  <a:pt x="342" y="326"/>
                  <a:pt x="342" y="326"/>
                  <a:pt x="342" y="326"/>
                </a:cubicBezTo>
                <a:cubicBezTo>
                  <a:pt x="296" y="280"/>
                  <a:pt x="296" y="280"/>
                  <a:pt x="296" y="280"/>
                </a:cubicBezTo>
                <a:cubicBezTo>
                  <a:pt x="414" y="161"/>
                  <a:pt x="414" y="161"/>
                  <a:pt x="414" y="161"/>
                </a:cubicBezTo>
                <a:cubicBezTo>
                  <a:pt x="421" y="163"/>
                  <a:pt x="427" y="163"/>
                  <a:pt x="433" y="163"/>
                </a:cubicBezTo>
                <a:cubicBezTo>
                  <a:pt x="455" y="163"/>
                  <a:pt x="476" y="155"/>
                  <a:pt x="491" y="140"/>
                </a:cubicBezTo>
                <a:cubicBezTo>
                  <a:pt x="513" y="118"/>
                  <a:pt x="520" y="87"/>
                  <a:pt x="512" y="58"/>
                </a:cubicBezTo>
                <a:cubicBezTo>
                  <a:pt x="511" y="55"/>
                  <a:pt x="509" y="53"/>
                  <a:pt x="506" y="52"/>
                </a:cubicBezTo>
                <a:cubicBezTo>
                  <a:pt x="503" y="52"/>
                  <a:pt x="500" y="53"/>
                  <a:pt x="498" y="55"/>
                </a:cubicBezTo>
                <a:cubicBezTo>
                  <a:pt x="465" y="88"/>
                  <a:pt x="465" y="88"/>
                  <a:pt x="465" y="88"/>
                </a:cubicBezTo>
                <a:cubicBezTo>
                  <a:pt x="435" y="80"/>
                  <a:pt x="435" y="80"/>
                  <a:pt x="435" y="80"/>
                </a:cubicBezTo>
                <a:cubicBezTo>
                  <a:pt x="428" y="50"/>
                  <a:pt x="428" y="50"/>
                  <a:pt x="428" y="50"/>
                </a:cubicBezTo>
                <a:cubicBezTo>
                  <a:pt x="461" y="17"/>
                  <a:pt x="461" y="17"/>
                  <a:pt x="461" y="17"/>
                </a:cubicBezTo>
                <a:cubicBezTo>
                  <a:pt x="463" y="15"/>
                  <a:pt x="463" y="12"/>
                  <a:pt x="463" y="9"/>
                </a:cubicBezTo>
                <a:cubicBezTo>
                  <a:pt x="462" y="6"/>
                  <a:pt x="460" y="4"/>
                  <a:pt x="457" y="3"/>
                </a:cubicBezTo>
                <a:cubicBezTo>
                  <a:pt x="449" y="1"/>
                  <a:pt x="441" y="0"/>
                  <a:pt x="433" y="0"/>
                </a:cubicBezTo>
                <a:cubicBezTo>
                  <a:pt x="411" y="0"/>
                  <a:pt x="391" y="8"/>
                  <a:pt x="376" y="24"/>
                </a:cubicBezTo>
                <a:cubicBezTo>
                  <a:pt x="355" y="44"/>
                  <a:pt x="347" y="73"/>
                  <a:pt x="354" y="101"/>
                </a:cubicBezTo>
                <a:cubicBezTo>
                  <a:pt x="236" y="219"/>
                  <a:pt x="236" y="219"/>
                  <a:pt x="236" y="219"/>
                </a:cubicBezTo>
                <a:cubicBezTo>
                  <a:pt x="123" y="107"/>
                  <a:pt x="123" y="107"/>
                  <a:pt x="123" y="107"/>
                </a:cubicBezTo>
                <a:cubicBezTo>
                  <a:pt x="133" y="97"/>
                  <a:pt x="133" y="97"/>
                  <a:pt x="133" y="97"/>
                </a:cubicBezTo>
                <a:cubicBezTo>
                  <a:pt x="137" y="93"/>
                  <a:pt x="137" y="88"/>
                  <a:pt x="133" y="85"/>
                </a:cubicBezTo>
                <a:cubicBezTo>
                  <a:pt x="56" y="8"/>
                  <a:pt x="56" y="8"/>
                  <a:pt x="56" y="8"/>
                </a:cubicBezTo>
                <a:cubicBezTo>
                  <a:pt x="53" y="5"/>
                  <a:pt x="48" y="5"/>
                  <a:pt x="45" y="8"/>
                </a:cubicBezTo>
                <a:cubicBezTo>
                  <a:pt x="13" y="40"/>
                  <a:pt x="13" y="40"/>
                  <a:pt x="13" y="40"/>
                </a:cubicBezTo>
                <a:cubicBezTo>
                  <a:pt x="12" y="41"/>
                  <a:pt x="11" y="43"/>
                  <a:pt x="11" y="45"/>
                </a:cubicBezTo>
                <a:cubicBezTo>
                  <a:pt x="11" y="47"/>
                  <a:pt x="12" y="50"/>
                  <a:pt x="13" y="51"/>
                </a:cubicBezTo>
                <a:cubicBezTo>
                  <a:pt x="90" y="128"/>
                  <a:pt x="90" y="128"/>
                  <a:pt x="90" y="128"/>
                </a:cubicBezTo>
                <a:cubicBezTo>
                  <a:pt x="92" y="130"/>
                  <a:pt x="94" y="131"/>
                  <a:pt x="96" y="131"/>
                </a:cubicBezTo>
                <a:cubicBezTo>
                  <a:pt x="98" y="131"/>
                  <a:pt x="100" y="130"/>
                  <a:pt x="102" y="128"/>
                </a:cubicBezTo>
                <a:cubicBezTo>
                  <a:pt x="112" y="118"/>
                  <a:pt x="112" y="118"/>
                  <a:pt x="112" y="118"/>
                </a:cubicBezTo>
                <a:cubicBezTo>
                  <a:pt x="224" y="230"/>
                  <a:pt x="224" y="230"/>
                  <a:pt x="224" y="230"/>
                </a:cubicBezTo>
                <a:cubicBezTo>
                  <a:pt x="106" y="349"/>
                  <a:pt x="106" y="349"/>
                  <a:pt x="106" y="349"/>
                </a:cubicBezTo>
                <a:cubicBezTo>
                  <a:pt x="100" y="347"/>
                  <a:pt x="93" y="346"/>
                  <a:pt x="87" y="346"/>
                </a:cubicBezTo>
                <a:cubicBezTo>
                  <a:pt x="65" y="346"/>
                  <a:pt x="44" y="355"/>
                  <a:pt x="29" y="370"/>
                </a:cubicBezTo>
                <a:cubicBezTo>
                  <a:pt x="8" y="392"/>
                  <a:pt x="0" y="423"/>
                  <a:pt x="9" y="452"/>
                </a:cubicBezTo>
                <a:cubicBezTo>
                  <a:pt x="9" y="455"/>
                  <a:pt x="12" y="457"/>
                  <a:pt x="14" y="457"/>
                </a:cubicBezTo>
                <a:cubicBezTo>
                  <a:pt x="17" y="458"/>
                  <a:pt x="20" y="457"/>
                  <a:pt x="22" y="455"/>
                </a:cubicBezTo>
                <a:cubicBezTo>
                  <a:pt x="55" y="422"/>
                  <a:pt x="55" y="422"/>
                  <a:pt x="55" y="422"/>
                </a:cubicBezTo>
                <a:cubicBezTo>
                  <a:pt x="85" y="430"/>
                  <a:pt x="85" y="430"/>
                  <a:pt x="85" y="430"/>
                </a:cubicBezTo>
                <a:cubicBezTo>
                  <a:pt x="93" y="460"/>
                  <a:pt x="93" y="460"/>
                  <a:pt x="93" y="460"/>
                </a:cubicBezTo>
                <a:cubicBezTo>
                  <a:pt x="60" y="493"/>
                  <a:pt x="60" y="493"/>
                  <a:pt x="60" y="493"/>
                </a:cubicBezTo>
                <a:cubicBezTo>
                  <a:pt x="58" y="495"/>
                  <a:pt x="57" y="498"/>
                  <a:pt x="58" y="501"/>
                </a:cubicBezTo>
                <a:cubicBezTo>
                  <a:pt x="58" y="503"/>
                  <a:pt x="60" y="506"/>
                  <a:pt x="63" y="506"/>
                </a:cubicBezTo>
                <a:cubicBezTo>
                  <a:pt x="71" y="509"/>
                  <a:pt x="79" y="510"/>
                  <a:pt x="87" y="510"/>
                </a:cubicBezTo>
                <a:cubicBezTo>
                  <a:pt x="109" y="510"/>
                  <a:pt x="129" y="502"/>
                  <a:pt x="145" y="486"/>
                </a:cubicBezTo>
                <a:cubicBezTo>
                  <a:pt x="165" y="466"/>
                  <a:pt x="173" y="437"/>
                  <a:pt x="166" y="409"/>
                </a:cubicBezTo>
                <a:cubicBezTo>
                  <a:pt x="285" y="291"/>
                  <a:pt x="285" y="291"/>
                  <a:pt x="285" y="291"/>
                </a:cubicBezTo>
                <a:cubicBezTo>
                  <a:pt x="331" y="337"/>
                  <a:pt x="331" y="337"/>
                  <a:pt x="331" y="337"/>
                </a:cubicBezTo>
                <a:cubicBezTo>
                  <a:pt x="288" y="380"/>
                  <a:pt x="288" y="380"/>
                  <a:pt x="288" y="380"/>
                </a:cubicBezTo>
                <a:cubicBezTo>
                  <a:pt x="285" y="383"/>
                  <a:pt x="285" y="388"/>
                  <a:pt x="288" y="391"/>
                </a:cubicBezTo>
                <a:cubicBezTo>
                  <a:pt x="289" y="393"/>
                  <a:pt x="291" y="394"/>
                  <a:pt x="293" y="394"/>
                </a:cubicBezTo>
                <a:cubicBezTo>
                  <a:pt x="295" y="394"/>
                  <a:pt x="298" y="393"/>
                  <a:pt x="299" y="391"/>
                </a:cubicBezTo>
                <a:cubicBezTo>
                  <a:pt x="308" y="382"/>
                  <a:pt x="308" y="382"/>
                  <a:pt x="308" y="382"/>
                </a:cubicBezTo>
                <a:cubicBezTo>
                  <a:pt x="412" y="486"/>
                  <a:pt x="412" y="486"/>
                  <a:pt x="412" y="486"/>
                </a:cubicBezTo>
                <a:cubicBezTo>
                  <a:pt x="423" y="497"/>
                  <a:pt x="437" y="502"/>
                  <a:pt x="452" y="502"/>
                </a:cubicBezTo>
                <a:cubicBezTo>
                  <a:pt x="466" y="502"/>
                  <a:pt x="480" y="497"/>
                  <a:pt x="491" y="486"/>
                </a:cubicBezTo>
                <a:cubicBezTo>
                  <a:pt x="502" y="475"/>
                  <a:pt x="508" y="461"/>
                  <a:pt x="508" y="447"/>
                </a:cubicBezTo>
                <a:cubicBezTo>
                  <a:pt x="508" y="432"/>
                  <a:pt x="502" y="418"/>
                  <a:pt x="491" y="407"/>
                </a:cubicBezTo>
                <a:lnTo>
                  <a:pt x="387" y="303"/>
                </a:lnTo>
                <a:close/>
                <a:moveTo>
                  <a:pt x="96" y="111"/>
                </a:moveTo>
                <a:cubicBezTo>
                  <a:pt x="30" y="45"/>
                  <a:pt x="30" y="45"/>
                  <a:pt x="30" y="45"/>
                </a:cubicBezTo>
                <a:cubicBezTo>
                  <a:pt x="51" y="25"/>
                  <a:pt x="51" y="25"/>
                  <a:pt x="51" y="25"/>
                </a:cubicBezTo>
                <a:cubicBezTo>
                  <a:pt x="116" y="91"/>
                  <a:pt x="116" y="91"/>
                  <a:pt x="116" y="91"/>
                </a:cubicBezTo>
                <a:lnTo>
                  <a:pt x="96" y="111"/>
                </a:lnTo>
                <a:close/>
                <a:moveTo>
                  <a:pt x="150" y="409"/>
                </a:moveTo>
                <a:cubicBezTo>
                  <a:pt x="157" y="432"/>
                  <a:pt x="151" y="458"/>
                  <a:pt x="133" y="475"/>
                </a:cubicBezTo>
                <a:cubicBezTo>
                  <a:pt x="121" y="487"/>
                  <a:pt x="104" y="494"/>
                  <a:pt x="87" y="494"/>
                </a:cubicBezTo>
                <a:cubicBezTo>
                  <a:pt x="85" y="494"/>
                  <a:pt x="83" y="494"/>
                  <a:pt x="82" y="494"/>
                </a:cubicBezTo>
                <a:cubicBezTo>
                  <a:pt x="107" y="468"/>
                  <a:pt x="107" y="468"/>
                  <a:pt x="107" y="468"/>
                </a:cubicBezTo>
                <a:cubicBezTo>
                  <a:pt x="109" y="466"/>
                  <a:pt x="110" y="463"/>
                  <a:pt x="109" y="461"/>
                </a:cubicBezTo>
                <a:cubicBezTo>
                  <a:pt x="99" y="421"/>
                  <a:pt x="99" y="421"/>
                  <a:pt x="99" y="421"/>
                </a:cubicBezTo>
                <a:cubicBezTo>
                  <a:pt x="99" y="419"/>
                  <a:pt x="96" y="416"/>
                  <a:pt x="94" y="416"/>
                </a:cubicBezTo>
                <a:cubicBezTo>
                  <a:pt x="54" y="406"/>
                  <a:pt x="54" y="406"/>
                  <a:pt x="54" y="406"/>
                </a:cubicBezTo>
                <a:cubicBezTo>
                  <a:pt x="52" y="405"/>
                  <a:pt x="49" y="406"/>
                  <a:pt x="47" y="408"/>
                </a:cubicBezTo>
                <a:cubicBezTo>
                  <a:pt x="21" y="433"/>
                  <a:pt x="21" y="433"/>
                  <a:pt x="21" y="433"/>
                </a:cubicBezTo>
                <a:cubicBezTo>
                  <a:pt x="20" y="414"/>
                  <a:pt x="27" y="395"/>
                  <a:pt x="40" y="382"/>
                </a:cubicBezTo>
                <a:cubicBezTo>
                  <a:pt x="53" y="369"/>
                  <a:pt x="69" y="362"/>
                  <a:pt x="87" y="362"/>
                </a:cubicBezTo>
                <a:cubicBezTo>
                  <a:pt x="93" y="362"/>
                  <a:pt x="100" y="363"/>
                  <a:pt x="106" y="365"/>
                </a:cubicBezTo>
                <a:cubicBezTo>
                  <a:pt x="109" y="366"/>
                  <a:pt x="112" y="365"/>
                  <a:pt x="114" y="363"/>
                </a:cubicBezTo>
                <a:cubicBezTo>
                  <a:pt x="368" y="109"/>
                  <a:pt x="368" y="109"/>
                  <a:pt x="368" y="109"/>
                </a:cubicBezTo>
                <a:cubicBezTo>
                  <a:pt x="371" y="107"/>
                  <a:pt x="371" y="104"/>
                  <a:pt x="370" y="101"/>
                </a:cubicBezTo>
                <a:cubicBezTo>
                  <a:pt x="363" y="78"/>
                  <a:pt x="370" y="52"/>
                  <a:pt x="387" y="35"/>
                </a:cubicBezTo>
                <a:cubicBezTo>
                  <a:pt x="399" y="23"/>
                  <a:pt x="416" y="16"/>
                  <a:pt x="433" y="16"/>
                </a:cubicBezTo>
                <a:cubicBezTo>
                  <a:pt x="435" y="16"/>
                  <a:pt x="437" y="16"/>
                  <a:pt x="439" y="16"/>
                </a:cubicBezTo>
                <a:cubicBezTo>
                  <a:pt x="413" y="42"/>
                  <a:pt x="413" y="42"/>
                  <a:pt x="413" y="42"/>
                </a:cubicBezTo>
                <a:cubicBezTo>
                  <a:pt x="411" y="44"/>
                  <a:pt x="410" y="47"/>
                  <a:pt x="411" y="49"/>
                </a:cubicBezTo>
                <a:cubicBezTo>
                  <a:pt x="421" y="88"/>
                  <a:pt x="421" y="88"/>
                  <a:pt x="421" y="88"/>
                </a:cubicBezTo>
                <a:cubicBezTo>
                  <a:pt x="421" y="91"/>
                  <a:pt x="424" y="94"/>
                  <a:pt x="427" y="94"/>
                </a:cubicBezTo>
                <a:cubicBezTo>
                  <a:pt x="466" y="104"/>
                  <a:pt x="466" y="104"/>
                  <a:pt x="466" y="104"/>
                </a:cubicBezTo>
                <a:cubicBezTo>
                  <a:pt x="469" y="105"/>
                  <a:pt x="471" y="104"/>
                  <a:pt x="473" y="102"/>
                </a:cubicBezTo>
                <a:cubicBezTo>
                  <a:pt x="499" y="76"/>
                  <a:pt x="499" y="76"/>
                  <a:pt x="499" y="76"/>
                </a:cubicBezTo>
                <a:cubicBezTo>
                  <a:pt x="500" y="95"/>
                  <a:pt x="494" y="114"/>
                  <a:pt x="480" y="128"/>
                </a:cubicBezTo>
                <a:cubicBezTo>
                  <a:pt x="467" y="141"/>
                  <a:pt x="451" y="147"/>
                  <a:pt x="433" y="147"/>
                </a:cubicBezTo>
                <a:cubicBezTo>
                  <a:pt x="427" y="147"/>
                  <a:pt x="420" y="147"/>
                  <a:pt x="414" y="145"/>
                </a:cubicBezTo>
                <a:cubicBezTo>
                  <a:pt x="411" y="144"/>
                  <a:pt x="408" y="145"/>
                  <a:pt x="406" y="147"/>
                </a:cubicBezTo>
                <a:cubicBezTo>
                  <a:pt x="152" y="401"/>
                  <a:pt x="152" y="401"/>
                  <a:pt x="152" y="401"/>
                </a:cubicBezTo>
                <a:cubicBezTo>
                  <a:pt x="150" y="403"/>
                  <a:pt x="149" y="406"/>
                  <a:pt x="150" y="409"/>
                </a:cubicBezTo>
                <a:close/>
                <a:moveTo>
                  <a:pt x="480" y="475"/>
                </a:moveTo>
                <a:cubicBezTo>
                  <a:pt x="464" y="490"/>
                  <a:pt x="439" y="490"/>
                  <a:pt x="424" y="475"/>
                </a:cubicBezTo>
                <a:cubicBezTo>
                  <a:pt x="320" y="371"/>
                  <a:pt x="320" y="371"/>
                  <a:pt x="320" y="371"/>
                </a:cubicBezTo>
                <a:cubicBezTo>
                  <a:pt x="376" y="314"/>
                  <a:pt x="376" y="314"/>
                  <a:pt x="376" y="314"/>
                </a:cubicBezTo>
                <a:cubicBezTo>
                  <a:pt x="480" y="418"/>
                  <a:pt x="480" y="418"/>
                  <a:pt x="480" y="418"/>
                </a:cubicBezTo>
                <a:cubicBezTo>
                  <a:pt x="487" y="426"/>
                  <a:pt x="492" y="436"/>
                  <a:pt x="492" y="447"/>
                </a:cubicBezTo>
                <a:cubicBezTo>
                  <a:pt x="492" y="457"/>
                  <a:pt x="487" y="467"/>
                  <a:pt x="480" y="47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42">
            <a:extLst>
              <a:ext uri="{FF2B5EF4-FFF2-40B4-BE49-F238E27FC236}">
                <a16:creationId xmlns:a16="http://schemas.microsoft.com/office/drawing/2014/main" id="{48FE49D8-5C35-4A59-88C7-7BD637CCEFC1}"/>
              </a:ext>
            </a:extLst>
          </p:cNvPr>
          <p:cNvSpPr>
            <a:spLocks noEditPoints="1"/>
          </p:cNvSpPr>
          <p:nvPr/>
        </p:nvSpPr>
        <p:spPr bwMode="auto">
          <a:xfrm>
            <a:off x="8158503" y="2558335"/>
            <a:ext cx="645076" cy="755846"/>
          </a:xfrm>
          <a:custGeom>
            <a:avLst/>
            <a:gdLst>
              <a:gd name="T0" fmla="*/ 122 w 419"/>
              <a:gd name="T1" fmla="*/ 141 h 491"/>
              <a:gd name="T2" fmla="*/ 156 w 419"/>
              <a:gd name="T3" fmla="*/ 239 h 491"/>
              <a:gd name="T4" fmla="*/ 169 w 419"/>
              <a:gd name="T5" fmla="*/ 276 h 491"/>
              <a:gd name="T6" fmla="*/ 194 w 419"/>
              <a:gd name="T7" fmla="*/ 293 h 491"/>
              <a:gd name="T8" fmla="*/ 220 w 419"/>
              <a:gd name="T9" fmla="*/ 276 h 491"/>
              <a:gd name="T10" fmla="*/ 233 w 419"/>
              <a:gd name="T11" fmla="*/ 239 h 491"/>
              <a:gd name="T12" fmla="*/ 266 w 419"/>
              <a:gd name="T13" fmla="*/ 141 h 491"/>
              <a:gd name="T14" fmla="*/ 194 w 419"/>
              <a:gd name="T15" fmla="*/ 283 h 491"/>
              <a:gd name="T16" fmla="*/ 207 w 419"/>
              <a:gd name="T17" fmla="*/ 276 h 491"/>
              <a:gd name="T18" fmla="*/ 223 w 419"/>
              <a:gd name="T19" fmla="*/ 263 h 491"/>
              <a:gd name="T20" fmla="*/ 169 w 419"/>
              <a:gd name="T21" fmla="*/ 266 h 491"/>
              <a:gd name="T22" fmla="*/ 165 w 419"/>
              <a:gd name="T23" fmla="*/ 244 h 491"/>
              <a:gd name="T24" fmla="*/ 223 w 419"/>
              <a:gd name="T25" fmla="*/ 263 h 491"/>
              <a:gd name="T26" fmla="*/ 223 w 419"/>
              <a:gd name="T27" fmla="*/ 235 h 491"/>
              <a:gd name="T28" fmla="*/ 199 w 419"/>
              <a:gd name="T29" fmla="*/ 168 h 491"/>
              <a:gd name="T30" fmla="*/ 221 w 419"/>
              <a:gd name="T31" fmla="*/ 134 h 491"/>
              <a:gd name="T32" fmla="*/ 194 w 419"/>
              <a:gd name="T33" fmla="*/ 159 h 491"/>
              <a:gd name="T34" fmla="*/ 168 w 419"/>
              <a:gd name="T35" fmla="*/ 134 h 491"/>
              <a:gd name="T36" fmla="*/ 190 w 419"/>
              <a:gd name="T37" fmla="*/ 168 h 491"/>
              <a:gd name="T38" fmla="*/ 165 w 419"/>
              <a:gd name="T39" fmla="*/ 235 h 491"/>
              <a:gd name="T40" fmla="*/ 132 w 419"/>
              <a:gd name="T41" fmla="*/ 141 h 491"/>
              <a:gd name="T42" fmla="*/ 257 w 419"/>
              <a:gd name="T43" fmla="*/ 141 h 491"/>
              <a:gd name="T44" fmla="*/ 407 w 419"/>
              <a:gd name="T45" fmla="*/ 250 h 491"/>
              <a:gd name="T46" fmla="*/ 374 w 419"/>
              <a:gd name="T47" fmla="*/ 183 h 491"/>
              <a:gd name="T48" fmla="*/ 374 w 419"/>
              <a:gd name="T49" fmla="*/ 118 h 491"/>
              <a:gd name="T50" fmla="*/ 193 w 419"/>
              <a:gd name="T51" fmla="*/ 0 h 491"/>
              <a:gd name="T52" fmla="*/ 61 w 419"/>
              <a:gd name="T53" fmla="*/ 288 h 491"/>
              <a:gd name="T54" fmla="*/ 72 w 419"/>
              <a:gd name="T55" fmla="*/ 454 h 491"/>
              <a:gd name="T56" fmla="*/ 197 w 419"/>
              <a:gd name="T57" fmla="*/ 491 h 491"/>
              <a:gd name="T58" fmla="*/ 259 w 419"/>
              <a:gd name="T59" fmla="*/ 480 h 491"/>
              <a:gd name="T60" fmla="*/ 345 w 419"/>
              <a:gd name="T61" fmla="*/ 413 h 491"/>
              <a:gd name="T62" fmla="*/ 378 w 419"/>
              <a:gd name="T63" fmla="*/ 391 h 491"/>
              <a:gd name="T64" fmla="*/ 378 w 419"/>
              <a:gd name="T65" fmla="*/ 360 h 491"/>
              <a:gd name="T66" fmla="*/ 388 w 419"/>
              <a:gd name="T67" fmla="*/ 339 h 491"/>
              <a:gd name="T68" fmla="*/ 394 w 419"/>
              <a:gd name="T69" fmla="*/ 319 h 491"/>
              <a:gd name="T70" fmla="*/ 390 w 419"/>
              <a:gd name="T71" fmla="*/ 304 h 491"/>
              <a:gd name="T72" fmla="*/ 409 w 419"/>
              <a:gd name="T73" fmla="*/ 289 h 491"/>
              <a:gd name="T74" fmla="*/ 407 w 419"/>
              <a:gd name="T75" fmla="*/ 250 h 491"/>
              <a:gd name="T76" fmla="*/ 385 w 419"/>
              <a:gd name="T77" fmla="*/ 286 h 491"/>
              <a:gd name="T78" fmla="*/ 380 w 419"/>
              <a:gd name="T79" fmla="*/ 307 h 491"/>
              <a:gd name="T80" fmla="*/ 385 w 419"/>
              <a:gd name="T81" fmla="*/ 317 h 491"/>
              <a:gd name="T82" fmla="*/ 376 w 419"/>
              <a:gd name="T83" fmla="*/ 331 h 491"/>
              <a:gd name="T84" fmla="*/ 375 w 419"/>
              <a:gd name="T85" fmla="*/ 344 h 491"/>
              <a:gd name="T86" fmla="*/ 369 w 419"/>
              <a:gd name="T87" fmla="*/ 365 h 491"/>
              <a:gd name="T88" fmla="*/ 347 w 419"/>
              <a:gd name="T89" fmla="*/ 404 h 491"/>
              <a:gd name="T90" fmla="*/ 261 w 419"/>
              <a:gd name="T91" fmla="*/ 386 h 491"/>
              <a:gd name="T92" fmla="*/ 250 w 419"/>
              <a:gd name="T93" fmla="*/ 476 h 491"/>
              <a:gd name="T94" fmla="*/ 89 w 419"/>
              <a:gd name="T95" fmla="*/ 307 h 491"/>
              <a:gd name="T96" fmla="*/ 9 w 419"/>
              <a:gd name="T97" fmla="*/ 167 h 491"/>
              <a:gd name="T98" fmla="*/ 193 w 419"/>
              <a:gd name="T99" fmla="*/ 9 h 491"/>
              <a:gd name="T100" fmla="*/ 365 w 419"/>
              <a:gd name="T101" fmla="*/ 120 h 491"/>
              <a:gd name="T102" fmla="*/ 365 w 419"/>
              <a:gd name="T103" fmla="*/ 180 h 491"/>
              <a:gd name="T104" fmla="*/ 399 w 419"/>
              <a:gd name="T105" fmla="*/ 255 h 491"/>
              <a:gd name="T106" fmla="*/ 405 w 419"/>
              <a:gd name="T107" fmla="*/ 281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19" h="491">
                <a:moveTo>
                  <a:pt x="194" y="69"/>
                </a:moveTo>
                <a:cubicBezTo>
                  <a:pt x="155" y="69"/>
                  <a:pt x="122" y="101"/>
                  <a:pt x="122" y="141"/>
                </a:cubicBezTo>
                <a:cubicBezTo>
                  <a:pt x="122" y="161"/>
                  <a:pt x="130" y="180"/>
                  <a:pt x="144" y="195"/>
                </a:cubicBezTo>
                <a:cubicBezTo>
                  <a:pt x="148" y="199"/>
                  <a:pt x="156" y="210"/>
                  <a:pt x="156" y="239"/>
                </a:cubicBezTo>
                <a:cubicBezTo>
                  <a:pt x="156" y="263"/>
                  <a:pt x="156" y="263"/>
                  <a:pt x="156" y="263"/>
                </a:cubicBezTo>
                <a:cubicBezTo>
                  <a:pt x="156" y="270"/>
                  <a:pt x="162" y="276"/>
                  <a:pt x="169" y="276"/>
                </a:cubicBezTo>
                <a:cubicBezTo>
                  <a:pt x="172" y="276"/>
                  <a:pt x="172" y="276"/>
                  <a:pt x="172" y="276"/>
                </a:cubicBezTo>
                <a:cubicBezTo>
                  <a:pt x="174" y="285"/>
                  <a:pt x="183" y="293"/>
                  <a:pt x="194" y="293"/>
                </a:cubicBezTo>
                <a:cubicBezTo>
                  <a:pt x="205" y="293"/>
                  <a:pt x="214" y="285"/>
                  <a:pt x="217" y="276"/>
                </a:cubicBezTo>
                <a:cubicBezTo>
                  <a:pt x="220" y="276"/>
                  <a:pt x="220" y="276"/>
                  <a:pt x="220" y="276"/>
                </a:cubicBezTo>
                <a:cubicBezTo>
                  <a:pt x="227" y="276"/>
                  <a:pt x="233" y="270"/>
                  <a:pt x="233" y="263"/>
                </a:cubicBezTo>
                <a:cubicBezTo>
                  <a:pt x="233" y="239"/>
                  <a:pt x="233" y="239"/>
                  <a:pt x="233" y="239"/>
                </a:cubicBezTo>
                <a:cubicBezTo>
                  <a:pt x="233" y="210"/>
                  <a:pt x="241" y="199"/>
                  <a:pt x="244" y="195"/>
                </a:cubicBezTo>
                <a:cubicBezTo>
                  <a:pt x="258" y="180"/>
                  <a:pt x="266" y="161"/>
                  <a:pt x="266" y="141"/>
                </a:cubicBezTo>
                <a:cubicBezTo>
                  <a:pt x="266" y="101"/>
                  <a:pt x="234" y="69"/>
                  <a:pt x="194" y="69"/>
                </a:cubicBezTo>
                <a:close/>
                <a:moveTo>
                  <a:pt x="194" y="283"/>
                </a:moveTo>
                <a:cubicBezTo>
                  <a:pt x="189" y="283"/>
                  <a:pt x="184" y="280"/>
                  <a:pt x="182" y="276"/>
                </a:cubicBezTo>
                <a:cubicBezTo>
                  <a:pt x="207" y="276"/>
                  <a:pt x="207" y="276"/>
                  <a:pt x="207" y="276"/>
                </a:cubicBezTo>
                <a:cubicBezTo>
                  <a:pt x="205" y="280"/>
                  <a:pt x="200" y="283"/>
                  <a:pt x="194" y="283"/>
                </a:cubicBezTo>
                <a:close/>
                <a:moveTo>
                  <a:pt x="223" y="263"/>
                </a:moveTo>
                <a:cubicBezTo>
                  <a:pt x="223" y="265"/>
                  <a:pt x="222" y="266"/>
                  <a:pt x="220" y="266"/>
                </a:cubicBezTo>
                <a:cubicBezTo>
                  <a:pt x="169" y="266"/>
                  <a:pt x="169" y="266"/>
                  <a:pt x="169" y="266"/>
                </a:cubicBezTo>
                <a:cubicBezTo>
                  <a:pt x="167" y="266"/>
                  <a:pt x="165" y="265"/>
                  <a:pt x="165" y="263"/>
                </a:cubicBezTo>
                <a:cubicBezTo>
                  <a:pt x="165" y="244"/>
                  <a:pt x="165" y="244"/>
                  <a:pt x="165" y="244"/>
                </a:cubicBezTo>
                <a:cubicBezTo>
                  <a:pt x="223" y="244"/>
                  <a:pt x="223" y="244"/>
                  <a:pt x="223" y="244"/>
                </a:cubicBezTo>
                <a:lnTo>
                  <a:pt x="223" y="263"/>
                </a:lnTo>
                <a:close/>
                <a:moveTo>
                  <a:pt x="237" y="188"/>
                </a:moveTo>
                <a:cubicBezTo>
                  <a:pt x="232" y="194"/>
                  <a:pt x="224" y="207"/>
                  <a:pt x="223" y="235"/>
                </a:cubicBezTo>
                <a:cubicBezTo>
                  <a:pt x="199" y="235"/>
                  <a:pt x="199" y="235"/>
                  <a:pt x="199" y="235"/>
                </a:cubicBezTo>
                <a:cubicBezTo>
                  <a:pt x="199" y="168"/>
                  <a:pt x="199" y="168"/>
                  <a:pt x="199" y="168"/>
                </a:cubicBezTo>
                <a:cubicBezTo>
                  <a:pt x="218" y="165"/>
                  <a:pt x="224" y="141"/>
                  <a:pt x="224" y="140"/>
                </a:cubicBezTo>
                <a:cubicBezTo>
                  <a:pt x="225" y="137"/>
                  <a:pt x="223" y="135"/>
                  <a:pt x="221" y="134"/>
                </a:cubicBezTo>
                <a:cubicBezTo>
                  <a:pt x="218" y="133"/>
                  <a:pt x="216" y="135"/>
                  <a:pt x="215" y="137"/>
                </a:cubicBezTo>
                <a:cubicBezTo>
                  <a:pt x="215" y="138"/>
                  <a:pt x="210" y="159"/>
                  <a:pt x="194" y="159"/>
                </a:cubicBezTo>
                <a:cubicBezTo>
                  <a:pt x="179" y="159"/>
                  <a:pt x="173" y="138"/>
                  <a:pt x="173" y="137"/>
                </a:cubicBezTo>
                <a:cubicBezTo>
                  <a:pt x="173" y="135"/>
                  <a:pt x="170" y="133"/>
                  <a:pt x="168" y="134"/>
                </a:cubicBezTo>
                <a:cubicBezTo>
                  <a:pt x="165" y="135"/>
                  <a:pt x="164" y="137"/>
                  <a:pt x="164" y="140"/>
                </a:cubicBezTo>
                <a:cubicBezTo>
                  <a:pt x="165" y="141"/>
                  <a:pt x="170" y="165"/>
                  <a:pt x="190" y="168"/>
                </a:cubicBezTo>
                <a:cubicBezTo>
                  <a:pt x="190" y="235"/>
                  <a:pt x="190" y="235"/>
                  <a:pt x="190" y="235"/>
                </a:cubicBezTo>
                <a:cubicBezTo>
                  <a:pt x="165" y="235"/>
                  <a:pt x="165" y="235"/>
                  <a:pt x="165" y="235"/>
                </a:cubicBezTo>
                <a:cubicBezTo>
                  <a:pt x="164" y="207"/>
                  <a:pt x="156" y="194"/>
                  <a:pt x="151" y="188"/>
                </a:cubicBezTo>
                <a:cubicBezTo>
                  <a:pt x="139" y="176"/>
                  <a:pt x="132" y="158"/>
                  <a:pt x="132" y="141"/>
                </a:cubicBezTo>
                <a:cubicBezTo>
                  <a:pt x="132" y="107"/>
                  <a:pt x="160" y="79"/>
                  <a:pt x="194" y="79"/>
                </a:cubicBezTo>
                <a:cubicBezTo>
                  <a:pt x="229" y="79"/>
                  <a:pt x="257" y="107"/>
                  <a:pt x="257" y="141"/>
                </a:cubicBezTo>
                <a:cubicBezTo>
                  <a:pt x="257" y="158"/>
                  <a:pt x="250" y="176"/>
                  <a:pt x="237" y="188"/>
                </a:cubicBezTo>
                <a:close/>
                <a:moveTo>
                  <a:pt x="407" y="250"/>
                </a:moveTo>
                <a:cubicBezTo>
                  <a:pt x="395" y="232"/>
                  <a:pt x="374" y="197"/>
                  <a:pt x="372" y="188"/>
                </a:cubicBezTo>
                <a:cubicBezTo>
                  <a:pt x="373" y="187"/>
                  <a:pt x="373" y="185"/>
                  <a:pt x="374" y="183"/>
                </a:cubicBezTo>
                <a:cubicBezTo>
                  <a:pt x="376" y="176"/>
                  <a:pt x="379" y="166"/>
                  <a:pt x="379" y="158"/>
                </a:cubicBezTo>
                <a:cubicBezTo>
                  <a:pt x="379" y="146"/>
                  <a:pt x="377" y="129"/>
                  <a:pt x="374" y="118"/>
                </a:cubicBezTo>
                <a:cubicBezTo>
                  <a:pt x="373" y="112"/>
                  <a:pt x="364" y="83"/>
                  <a:pt x="338" y="55"/>
                </a:cubicBezTo>
                <a:cubicBezTo>
                  <a:pt x="303" y="18"/>
                  <a:pt x="255" y="0"/>
                  <a:pt x="193" y="0"/>
                </a:cubicBezTo>
                <a:cubicBezTo>
                  <a:pt x="65" y="0"/>
                  <a:pt x="0" y="56"/>
                  <a:pt x="0" y="167"/>
                </a:cubicBezTo>
                <a:cubicBezTo>
                  <a:pt x="0" y="231"/>
                  <a:pt x="37" y="266"/>
                  <a:pt x="61" y="288"/>
                </a:cubicBezTo>
                <a:cubicBezTo>
                  <a:pt x="70" y="297"/>
                  <a:pt x="78" y="304"/>
                  <a:pt x="80" y="310"/>
                </a:cubicBezTo>
                <a:cubicBezTo>
                  <a:pt x="97" y="376"/>
                  <a:pt x="82" y="429"/>
                  <a:pt x="72" y="454"/>
                </a:cubicBezTo>
                <a:cubicBezTo>
                  <a:pt x="71" y="456"/>
                  <a:pt x="72" y="459"/>
                  <a:pt x="74" y="460"/>
                </a:cubicBezTo>
                <a:cubicBezTo>
                  <a:pt x="112" y="480"/>
                  <a:pt x="154" y="491"/>
                  <a:pt x="197" y="491"/>
                </a:cubicBezTo>
                <a:cubicBezTo>
                  <a:pt x="217" y="491"/>
                  <a:pt x="236" y="489"/>
                  <a:pt x="256" y="484"/>
                </a:cubicBezTo>
                <a:cubicBezTo>
                  <a:pt x="258" y="484"/>
                  <a:pt x="259" y="482"/>
                  <a:pt x="259" y="480"/>
                </a:cubicBezTo>
                <a:cubicBezTo>
                  <a:pt x="259" y="438"/>
                  <a:pt x="260" y="406"/>
                  <a:pt x="262" y="396"/>
                </a:cubicBezTo>
                <a:cubicBezTo>
                  <a:pt x="280" y="401"/>
                  <a:pt x="335" y="413"/>
                  <a:pt x="345" y="413"/>
                </a:cubicBezTo>
                <a:cubicBezTo>
                  <a:pt x="346" y="413"/>
                  <a:pt x="347" y="413"/>
                  <a:pt x="347" y="413"/>
                </a:cubicBezTo>
                <a:cubicBezTo>
                  <a:pt x="355" y="413"/>
                  <a:pt x="374" y="413"/>
                  <a:pt x="378" y="391"/>
                </a:cubicBezTo>
                <a:cubicBezTo>
                  <a:pt x="381" y="380"/>
                  <a:pt x="380" y="370"/>
                  <a:pt x="379" y="364"/>
                </a:cubicBezTo>
                <a:cubicBezTo>
                  <a:pt x="379" y="362"/>
                  <a:pt x="378" y="360"/>
                  <a:pt x="378" y="360"/>
                </a:cubicBezTo>
                <a:cubicBezTo>
                  <a:pt x="379" y="356"/>
                  <a:pt x="382" y="352"/>
                  <a:pt x="384" y="348"/>
                </a:cubicBezTo>
                <a:cubicBezTo>
                  <a:pt x="386" y="344"/>
                  <a:pt x="387" y="342"/>
                  <a:pt x="388" y="339"/>
                </a:cubicBezTo>
                <a:cubicBezTo>
                  <a:pt x="388" y="337"/>
                  <a:pt x="387" y="333"/>
                  <a:pt x="386" y="330"/>
                </a:cubicBezTo>
                <a:cubicBezTo>
                  <a:pt x="389" y="327"/>
                  <a:pt x="393" y="323"/>
                  <a:pt x="394" y="319"/>
                </a:cubicBezTo>
                <a:cubicBezTo>
                  <a:pt x="394" y="315"/>
                  <a:pt x="392" y="310"/>
                  <a:pt x="390" y="305"/>
                </a:cubicBezTo>
                <a:cubicBezTo>
                  <a:pt x="390" y="305"/>
                  <a:pt x="390" y="305"/>
                  <a:pt x="390" y="304"/>
                </a:cubicBezTo>
                <a:cubicBezTo>
                  <a:pt x="390" y="303"/>
                  <a:pt x="390" y="299"/>
                  <a:pt x="390" y="294"/>
                </a:cubicBezTo>
                <a:cubicBezTo>
                  <a:pt x="396" y="293"/>
                  <a:pt x="406" y="291"/>
                  <a:pt x="409" y="289"/>
                </a:cubicBezTo>
                <a:cubicBezTo>
                  <a:pt x="415" y="286"/>
                  <a:pt x="419" y="277"/>
                  <a:pt x="419" y="272"/>
                </a:cubicBezTo>
                <a:cubicBezTo>
                  <a:pt x="419" y="270"/>
                  <a:pt x="418" y="270"/>
                  <a:pt x="407" y="250"/>
                </a:cubicBezTo>
                <a:close/>
                <a:moveTo>
                  <a:pt x="405" y="281"/>
                </a:moveTo>
                <a:cubicBezTo>
                  <a:pt x="403" y="282"/>
                  <a:pt x="393" y="284"/>
                  <a:pt x="385" y="286"/>
                </a:cubicBezTo>
                <a:cubicBezTo>
                  <a:pt x="383" y="286"/>
                  <a:pt x="381" y="288"/>
                  <a:pt x="381" y="290"/>
                </a:cubicBezTo>
                <a:cubicBezTo>
                  <a:pt x="380" y="305"/>
                  <a:pt x="380" y="306"/>
                  <a:pt x="380" y="307"/>
                </a:cubicBezTo>
                <a:cubicBezTo>
                  <a:pt x="381" y="308"/>
                  <a:pt x="381" y="308"/>
                  <a:pt x="382" y="310"/>
                </a:cubicBezTo>
                <a:cubicBezTo>
                  <a:pt x="384" y="314"/>
                  <a:pt x="385" y="316"/>
                  <a:pt x="385" y="317"/>
                </a:cubicBezTo>
                <a:cubicBezTo>
                  <a:pt x="384" y="319"/>
                  <a:pt x="381" y="322"/>
                  <a:pt x="377" y="325"/>
                </a:cubicBezTo>
                <a:cubicBezTo>
                  <a:pt x="376" y="326"/>
                  <a:pt x="375" y="329"/>
                  <a:pt x="376" y="331"/>
                </a:cubicBezTo>
                <a:cubicBezTo>
                  <a:pt x="377" y="334"/>
                  <a:pt x="378" y="337"/>
                  <a:pt x="378" y="338"/>
                </a:cubicBezTo>
                <a:cubicBezTo>
                  <a:pt x="378" y="339"/>
                  <a:pt x="377" y="342"/>
                  <a:pt x="375" y="344"/>
                </a:cubicBezTo>
                <a:cubicBezTo>
                  <a:pt x="373" y="348"/>
                  <a:pt x="371" y="353"/>
                  <a:pt x="369" y="357"/>
                </a:cubicBezTo>
                <a:cubicBezTo>
                  <a:pt x="369" y="359"/>
                  <a:pt x="369" y="362"/>
                  <a:pt x="369" y="365"/>
                </a:cubicBezTo>
                <a:cubicBezTo>
                  <a:pt x="370" y="371"/>
                  <a:pt x="371" y="379"/>
                  <a:pt x="369" y="389"/>
                </a:cubicBezTo>
                <a:cubicBezTo>
                  <a:pt x="367" y="401"/>
                  <a:pt x="359" y="404"/>
                  <a:pt x="347" y="404"/>
                </a:cubicBezTo>
                <a:cubicBezTo>
                  <a:pt x="347" y="404"/>
                  <a:pt x="346" y="404"/>
                  <a:pt x="345" y="404"/>
                </a:cubicBezTo>
                <a:cubicBezTo>
                  <a:pt x="335" y="403"/>
                  <a:pt x="271" y="389"/>
                  <a:pt x="261" y="386"/>
                </a:cubicBezTo>
                <a:cubicBezTo>
                  <a:pt x="259" y="386"/>
                  <a:pt x="257" y="386"/>
                  <a:pt x="256" y="387"/>
                </a:cubicBezTo>
                <a:cubicBezTo>
                  <a:pt x="250" y="394"/>
                  <a:pt x="249" y="449"/>
                  <a:pt x="250" y="476"/>
                </a:cubicBezTo>
                <a:cubicBezTo>
                  <a:pt x="193" y="488"/>
                  <a:pt x="133" y="480"/>
                  <a:pt x="83" y="454"/>
                </a:cubicBezTo>
                <a:cubicBezTo>
                  <a:pt x="93" y="426"/>
                  <a:pt x="105" y="373"/>
                  <a:pt x="89" y="307"/>
                </a:cubicBezTo>
                <a:cubicBezTo>
                  <a:pt x="87" y="299"/>
                  <a:pt x="79" y="292"/>
                  <a:pt x="68" y="282"/>
                </a:cubicBezTo>
                <a:cubicBezTo>
                  <a:pt x="44" y="260"/>
                  <a:pt x="9" y="227"/>
                  <a:pt x="9" y="167"/>
                </a:cubicBezTo>
                <a:cubicBezTo>
                  <a:pt x="9" y="119"/>
                  <a:pt x="22" y="82"/>
                  <a:pt x="47" y="56"/>
                </a:cubicBezTo>
                <a:cubicBezTo>
                  <a:pt x="78" y="25"/>
                  <a:pt x="127" y="9"/>
                  <a:pt x="193" y="9"/>
                </a:cubicBezTo>
                <a:cubicBezTo>
                  <a:pt x="252" y="9"/>
                  <a:pt x="298" y="27"/>
                  <a:pt x="331" y="61"/>
                </a:cubicBezTo>
                <a:cubicBezTo>
                  <a:pt x="357" y="88"/>
                  <a:pt x="364" y="117"/>
                  <a:pt x="365" y="120"/>
                </a:cubicBezTo>
                <a:cubicBezTo>
                  <a:pt x="367" y="130"/>
                  <a:pt x="370" y="147"/>
                  <a:pt x="370" y="158"/>
                </a:cubicBezTo>
                <a:cubicBezTo>
                  <a:pt x="370" y="165"/>
                  <a:pt x="367" y="174"/>
                  <a:pt x="365" y="180"/>
                </a:cubicBezTo>
                <a:cubicBezTo>
                  <a:pt x="363" y="185"/>
                  <a:pt x="363" y="187"/>
                  <a:pt x="363" y="189"/>
                </a:cubicBezTo>
                <a:cubicBezTo>
                  <a:pt x="364" y="198"/>
                  <a:pt x="380" y="224"/>
                  <a:pt x="399" y="255"/>
                </a:cubicBezTo>
                <a:cubicBezTo>
                  <a:pt x="403" y="263"/>
                  <a:pt x="408" y="271"/>
                  <a:pt x="409" y="273"/>
                </a:cubicBezTo>
                <a:cubicBezTo>
                  <a:pt x="409" y="275"/>
                  <a:pt x="406" y="280"/>
                  <a:pt x="405" y="28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96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3" grpId="0" animBg="1"/>
      <p:bldP spid="1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CFDF"/>
            </a:gs>
            <a:gs pos="60000">
              <a:srgbClr val="409BC8"/>
            </a:gs>
            <a:gs pos="100000">
              <a:srgbClr val="5D7DD9"/>
            </a:gs>
          </a:gsLst>
          <a:lin ang="8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>
            <a:extLst>
              <a:ext uri="{FF2B5EF4-FFF2-40B4-BE49-F238E27FC236}">
                <a16:creationId xmlns:a16="http://schemas.microsoft.com/office/drawing/2014/main" id="{636242A3-B2ED-4813-99A9-568F0A6285BD}"/>
              </a:ext>
            </a:extLst>
          </p:cNvPr>
          <p:cNvSpPr/>
          <p:nvPr/>
        </p:nvSpPr>
        <p:spPr>
          <a:xfrm>
            <a:off x="1415082" y="2668656"/>
            <a:ext cx="1520687" cy="1520687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706655-8C19-4DC4-9847-2F376629361A}"/>
              </a:ext>
            </a:extLst>
          </p:cNvPr>
          <p:cNvSpPr/>
          <p:nvPr/>
        </p:nvSpPr>
        <p:spPr>
          <a:xfrm>
            <a:off x="3106355" y="2890390"/>
            <a:ext cx="94773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3200" dirty="0">
                <a:solidFill>
                  <a:schemeClr val="bg1"/>
                </a:solidFill>
              </a:rPr>
              <a:t>Network</a:t>
            </a:r>
          </a:p>
          <a:p>
            <a:pPr marL="342900" indent="-342900"/>
            <a:r>
              <a:rPr lang="en-US" sz="3200" dirty="0">
                <a:solidFill>
                  <a:schemeClr val="bg1"/>
                </a:solidFill>
              </a:rPr>
              <a:t>Architecture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6F3B99-4E11-4927-B42E-32A385CC0C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070" y="555390"/>
            <a:ext cx="8421840" cy="6005595"/>
          </a:xfrm>
          <a:prstGeom prst="rect">
            <a:avLst/>
          </a:prstGeom>
        </p:spPr>
      </p:pic>
      <p:sp>
        <p:nvSpPr>
          <p:cNvPr id="7" name="Freeform 37">
            <a:extLst>
              <a:ext uri="{FF2B5EF4-FFF2-40B4-BE49-F238E27FC236}">
                <a16:creationId xmlns:a16="http://schemas.microsoft.com/office/drawing/2014/main" id="{C497F3C6-9D5E-463D-943A-83936C711FA8}"/>
              </a:ext>
            </a:extLst>
          </p:cNvPr>
          <p:cNvSpPr>
            <a:spLocks noEditPoints="1"/>
          </p:cNvSpPr>
          <p:nvPr/>
        </p:nvSpPr>
        <p:spPr bwMode="auto">
          <a:xfrm>
            <a:off x="1855737" y="3121487"/>
            <a:ext cx="639375" cy="615024"/>
          </a:xfrm>
          <a:custGeom>
            <a:avLst/>
            <a:gdLst>
              <a:gd name="T0" fmla="*/ 354 w 416"/>
              <a:gd name="T1" fmla="*/ 108 h 400"/>
              <a:gd name="T2" fmla="*/ 248 w 416"/>
              <a:gd name="T3" fmla="*/ 0 h 400"/>
              <a:gd name="T4" fmla="*/ 161 w 416"/>
              <a:gd name="T5" fmla="*/ 49 h 400"/>
              <a:gd name="T6" fmla="*/ 137 w 416"/>
              <a:gd name="T7" fmla="*/ 45 h 400"/>
              <a:gd name="T8" fmla="*/ 71 w 416"/>
              <a:gd name="T9" fmla="*/ 106 h 400"/>
              <a:gd name="T10" fmla="*/ 0 w 416"/>
              <a:gd name="T11" fmla="*/ 186 h 400"/>
              <a:gd name="T12" fmla="*/ 77 w 416"/>
              <a:gd name="T13" fmla="*/ 266 h 400"/>
              <a:gd name="T14" fmla="*/ 209 w 416"/>
              <a:gd name="T15" fmla="*/ 266 h 400"/>
              <a:gd name="T16" fmla="*/ 209 w 416"/>
              <a:gd name="T17" fmla="*/ 384 h 400"/>
              <a:gd name="T18" fmla="*/ 160 w 416"/>
              <a:gd name="T19" fmla="*/ 335 h 400"/>
              <a:gd name="T20" fmla="*/ 153 w 416"/>
              <a:gd name="T21" fmla="*/ 335 h 400"/>
              <a:gd name="T22" fmla="*/ 153 w 416"/>
              <a:gd name="T23" fmla="*/ 342 h 400"/>
              <a:gd name="T24" fmla="*/ 210 w 416"/>
              <a:gd name="T25" fmla="*/ 399 h 400"/>
              <a:gd name="T26" fmla="*/ 210 w 416"/>
              <a:gd name="T27" fmla="*/ 399 h 400"/>
              <a:gd name="T28" fmla="*/ 211 w 416"/>
              <a:gd name="T29" fmla="*/ 399 h 400"/>
              <a:gd name="T30" fmla="*/ 211 w 416"/>
              <a:gd name="T31" fmla="*/ 399 h 400"/>
              <a:gd name="T32" fmla="*/ 211 w 416"/>
              <a:gd name="T33" fmla="*/ 400 h 400"/>
              <a:gd name="T34" fmla="*/ 212 w 416"/>
              <a:gd name="T35" fmla="*/ 400 h 400"/>
              <a:gd name="T36" fmla="*/ 212 w 416"/>
              <a:gd name="T37" fmla="*/ 400 h 400"/>
              <a:gd name="T38" fmla="*/ 213 w 416"/>
              <a:gd name="T39" fmla="*/ 400 h 400"/>
              <a:gd name="T40" fmla="*/ 213 w 416"/>
              <a:gd name="T41" fmla="*/ 400 h 400"/>
              <a:gd name="T42" fmla="*/ 213 w 416"/>
              <a:gd name="T43" fmla="*/ 400 h 400"/>
              <a:gd name="T44" fmla="*/ 214 w 416"/>
              <a:gd name="T45" fmla="*/ 400 h 400"/>
              <a:gd name="T46" fmla="*/ 215 w 416"/>
              <a:gd name="T47" fmla="*/ 400 h 400"/>
              <a:gd name="T48" fmla="*/ 215 w 416"/>
              <a:gd name="T49" fmla="*/ 400 h 400"/>
              <a:gd name="T50" fmla="*/ 216 w 416"/>
              <a:gd name="T51" fmla="*/ 399 h 400"/>
              <a:gd name="T52" fmla="*/ 216 w 416"/>
              <a:gd name="T53" fmla="*/ 399 h 400"/>
              <a:gd name="T54" fmla="*/ 217 w 416"/>
              <a:gd name="T55" fmla="*/ 399 h 400"/>
              <a:gd name="T56" fmla="*/ 273 w 416"/>
              <a:gd name="T57" fmla="*/ 342 h 400"/>
              <a:gd name="T58" fmla="*/ 273 w 416"/>
              <a:gd name="T59" fmla="*/ 335 h 400"/>
              <a:gd name="T60" fmla="*/ 267 w 416"/>
              <a:gd name="T61" fmla="*/ 335 h 400"/>
              <a:gd name="T62" fmla="*/ 218 w 416"/>
              <a:gd name="T63" fmla="*/ 384 h 400"/>
              <a:gd name="T64" fmla="*/ 218 w 416"/>
              <a:gd name="T65" fmla="*/ 266 h 400"/>
              <a:gd name="T66" fmla="*/ 344 w 416"/>
              <a:gd name="T67" fmla="*/ 266 h 400"/>
              <a:gd name="T68" fmla="*/ 344 w 416"/>
              <a:gd name="T69" fmla="*/ 266 h 400"/>
              <a:gd name="T70" fmla="*/ 416 w 416"/>
              <a:gd name="T71" fmla="*/ 186 h 400"/>
              <a:gd name="T72" fmla="*/ 354 w 416"/>
              <a:gd name="T73" fmla="*/ 108 h 400"/>
              <a:gd name="T74" fmla="*/ 344 w 416"/>
              <a:gd name="T75" fmla="*/ 257 h 400"/>
              <a:gd name="T76" fmla="*/ 77 w 416"/>
              <a:gd name="T77" fmla="*/ 257 h 400"/>
              <a:gd name="T78" fmla="*/ 9 w 416"/>
              <a:gd name="T79" fmla="*/ 186 h 400"/>
              <a:gd name="T80" fmla="*/ 75 w 416"/>
              <a:gd name="T81" fmla="*/ 115 h 400"/>
              <a:gd name="T82" fmla="*/ 80 w 416"/>
              <a:gd name="T83" fmla="*/ 110 h 400"/>
              <a:gd name="T84" fmla="*/ 137 w 416"/>
              <a:gd name="T85" fmla="*/ 55 h 400"/>
              <a:gd name="T86" fmla="*/ 161 w 416"/>
              <a:gd name="T87" fmla="*/ 59 h 400"/>
              <a:gd name="T88" fmla="*/ 167 w 416"/>
              <a:gd name="T89" fmla="*/ 57 h 400"/>
              <a:gd name="T90" fmla="*/ 248 w 416"/>
              <a:gd name="T91" fmla="*/ 9 h 400"/>
              <a:gd name="T92" fmla="*/ 344 w 416"/>
              <a:gd name="T93" fmla="*/ 112 h 400"/>
              <a:gd name="T94" fmla="*/ 348 w 416"/>
              <a:gd name="T95" fmla="*/ 117 h 400"/>
              <a:gd name="T96" fmla="*/ 407 w 416"/>
              <a:gd name="T97" fmla="*/ 186 h 400"/>
              <a:gd name="T98" fmla="*/ 344 w 416"/>
              <a:gd name="T99" fmla="*/ 257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16" h="400">
                <a:moveTo>
                  <a:pt x="354" y="108"/>
                </a:moveTo>
                <a:cubicBezTo>
                  <a:pt x="350" y="48"/>
                  <a:pt x="304" y="0"/>
                  <a:pt x="248" y="0"/>
                </a:cubicBezTo>
                <a:cubicBezTo>
                  <a:pt x="213" y="0"/>
                  <a:pt x="181" y="18"/>
                  <a:pt x="161" y="49"/>
                </a:cubicBezTo>
                <a:cubicBezTo>
                  <a:pt x="153" y="47"/>
                  <a:pt x="145" y="45"/>
                  <a:pt x="137" y="45"/>
                </a:cubicBezTo>
                <a:cubicBezTo>
                  <a:pt x="101" y="45"/>
                  <a:pt x="73" y="72"/>
                  <a:pt x="71" y="106"/>
                </a:cubicBezTo>
                <a:cubicBezTo>
                  <a:pt x="31" y="110"/>
                  <a:pt x="0" y="145"/>
                  <a:pt x="0" y="186"/>
                </a:cubicBezTo>
                <a:cubicBezTo>
                  <a:pt x="0" y="231"/>
                  <a:pt x="34" y="266"/>
                  <a:pt x="77" y="266"/>
                </a:cubicBezTo>
                <a:cubicBezTo>
                  <a:pt x="209" y="266"/>
                  <a:pt x="209" y="266"/>
                  <a:pt x="209" y="266"/>
                </a:cubicBezTo>
                <a:cubicBezTo>
                  <a:pt x="209" y="384"/>
                  <a:pt x="209" y="384"/>
                  <a:pt x="209" y="384"/>
                </a:cubicBezTo>
                <a:cubicBezTo>
                  <a:pt x="160" y="335"/>
                  <a:pt x="160" y="335"/>
                  <a:pt x="160" y="335"/>
                </a:cubicBezTo>
                <a:cubicBezTo>
                  <a:pt x="158" y="334"/>
                  <a:pt x="155" y="334"/>
                  <a:pt x="153" y="335"/>
                </a:cubicBezTo>
                <a:cubicBezTo>
                  <a:pt x="151" y="337"/>
                  <a:pt x="151" y="340"/>
                  <a:pt x="153" y="342"/>
                </a:cubicBezTo>
                <a:cubicBezTo>
                  <a:pt x="210" y="399"/>
                  <a:pt x="210" y="399"/>
                  <a:pt x="210" y="399"/>
                </a:cubicBezTo>
                <a:cubicBezTo>
                  <a:pt x="210" y="399"/>
                  <a:pt x="210" y="399"/>
                  <a:pt x="210" y="399"/>
                </a:cubicBezTo>
                <a:cubicBezTo>
                  <a:pt x="210" y="399"/>
                  <a:pt x="210" y="399"/>
                  <a:pt x="211" y="399"/>
                </a:cubicBezTo>
                <a:cubicBezTo>
                  <a:pt x="211" y="399"/>
                  <a:pt x="211" y="399"/>
                  <a:pt x="211" y="399"/>
                </a:cubicBezTo>
                <a:cubicBezTo>
                  <a:pt x="211" y="400"/>
                  <a:pt x="211" y="400"/>
                  <a:pt x="211" y="400"/>
                </a:cubicBezTo>
                <a:cubicBezTo>
                  <a:pt x="212" y="400"/>
                  <a:pt x="212" y="400"/>
                  <a:pt x="212" y="400"/>
                </a:cubicBezTo>
                <a:cubicBezTo>
                  <a:pt x="212" y="400"/>
                  <a:pt x="212" y="400"/>
                  <a:pt x="212" y="400"/>
                </a:cubicBezTo>
                <a:cubicBezTo>
                  <a:pt x="213" y="400"/>
                  <a:pt x="213" y="400"/>
                  <a:pt x="213" y="400"/>
                </a:cubicBezTo>
                <a:cubicBezTo>
                  <a:pt x="213" y="400"/>
                  <a:pt x="213" y="400"/>
                  <a:pt x="213" y="400"/>
                </a:cubicBezTo>
                <a:cubicBezTo>
                  <a:pt x="213" y="400"/>
                  <a:pt x="213" y="400"/>
                  <a:pt x="213" y="400"/>
                </a:cubicBezTo>
                <a:cubicBezTo>
                  <a:pt x="214" y="400"/>
                  <a:pt x="214" y="400"/>
                  <a:pt x="214" y="400"/>
                </a:cubicBezTo>
                <a:cubicBezTo>
                  <a:pt x="214" y="400"/>
                  <a:pt x="215" y="400"/>
                  <a:pt x="215" y="400"/>
                </a:cubicBezTo>
                <a:cubicBezTo>
                  <a:pt x="215" y="400"/>
                  <a:pt x="215" y="400"/>
                  <a:pt x="215" y="400"/>
                </a:cubicBezTo>
                <a:cubicBezTo>
                  <a:pt x="215" y="400"/>
                  <a:pt x="216" y="400"/>
                  <a:pt x="216" y="399"/>
                </a:cubicBezTo>
                <a:cubicBezTo>
                  <a:pt x="216" y="399"/>
                  <a:pt x="216" y="399"/>
                  <a:pt x="216" y="399"/>
                </a:cubicBezTo>
                <a:cubicBezTo>
                  <a:pt x="216" y="399"/>
                  <a:pt x="216" y="399"/>
                  <a:pt x="217" y="399"/>
                </a:cubicBezTo>
                <a:cubicBezTo>
                  <a:pt x="273" y="342"/>
                  <a:pt x="273" y="342"/>
                  <a:pt x="273" y="342"/>
                </a:cubicBezTo>
                <a:cubicBezTo>
                  <a:pt x="275" y="340"/>
                  <a:pt x="275" y="337"/>
                  <a:pt x="273" y="335"/>
                </a:cubicBezTo>
                <a:cubicBezTo>
                  <a:pt x="271" y="334"/>
                  <a:pt x="269" y="334"/>
                  <a:pt x="267" y="335"/>
                </a:cubicBezTo>
                <a:cubicBezTo>
                  <a:pt x="218" y="384"/>
                  <a:pt x="218" y="384"/>
                  <a:pt x="218" y="384"/>
                </a:cubicBezTo>
                <a:cubicBezTo>
                  <a:pt x="218" y="266"/>
                  <a:pt x="218" y="266"/>
                  <a:pt x="218" y="266"/>
                </a:cubicBezTo>
                <a:cubicBezTo>
                  <a:pt x="344" y="266"/>
                  <a:pt x="344" y="266"/>
                  <a:pt x="344" y="266"/>
                </a:cubicBezTo>
                <a:cubicBezTo>
                  <a:pt x="344" y="266"/>
                  <a:pt x="344" y="266"/>
                  <a:pt x="344" y="266"/>
                </a:cubicBezTo>
                <a:cubicBezTo>
                  <a:pt x="384" y="265"/>
                  <a:pt x="416" y="229"/>
                  <a:pt x="416" y="186"/>
                </a:cubicBezTo>
                <a:cubicBezTo>
                  <a:pt x="416" y="147"/>
                  <a:pt x="390" y="115"/>
                  <a:pt x="354" y="108"/>
                </a:cubicBezTo>
                <a:close/>
                <a:moveTo>
                  <a:pt x="344" y="257"/>
                </a:moveTo>
                <a:cubicBezTo>
                  <a:pt x="77" y="257"/>
                  <a:pt x="77" y="257"/>
                  <a:pt x="77" y="257"/>
                </a:cubicBezTo>
                <a:cubicBezTo>
                  <a:pt x="39" y="257"/>
                  <a:pt x="9" y="226"/>
                  <a:pt x="9" y="186"/>
                </a:cubicBezTo>
                <a:cubicBezTo>
                  <a:pt x="9" y="149"/>
                  <a:pt x="39" y="117"/>
                  <a:pt x="75" y="115"/>
                </a:cubicBezTo>
                <a:cubicBezTo>
                  <a:pt x="78" y="115"/>
                  <a:pt x="80" y="113"/>
                  <a:pt x="80" y="110"/>
                </a:cubicBezTo>
                <a:cubicBezTo>
                  <a:pt x="80" y="79"/>
                  <a:pt x="105" y="55"/>
                  <a:pt x="137" y="55"/>
                </a:cubicBezTo>
                <a:cubicBezTo>
                  <a:pt x="145" y="55"/>
                  <a:pt x="153" y="56"/>
                  <a:pt x="161" y="59"/>
                </a:cubicBezTo>
                <a:cubicBezTo>
                  <a:pt x="163" y="60"/>
                  <a:pt x="165" y="59"/>
                  <a:pt x="167" y="57"/>
                </a:cubicBezTo>
                <a:cubicBezTo>
                  <a:pt x="185" y="27"/>
                  <a:pt x="215" y="9"/>
                  <a:pt x="248" y="9"/>
                </a:cubicBezTo>
                <a:cubicBezTo>
                  <a:pt x="300" y="9"/>
                  <a:pt x="343" y="56"/>
                  <a:pt x="344" y="112"/>
                </a:cubicBezTo>
                <a:cubicBezTo>
                  <a:pt x="344" y="115"/>
                  <a:pt x="346" y="116"/>
                  <a:pt x="348" y="117"/>
                </a:cubicBezTo>
                <a:cubicBezTo>
                  <a:pt x="382" y="122"/>
                  <a:pt x="407" y="151"/>
                  <a:pt x="407" y="186"/>
                </a:cubicBezTo>
                <a:cubicBezTo>
                  <a:pt x="407" y="224"/>
                  <a:pt x="378" y="255"/>
                  <a:pt x="344" y="2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304FCF-3481-A348-A244-E4556C57DB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57" t="1261" r="779" b="1001"/>
          <a:stretch/>
        </p:blipFill>
        <p:spPr>
          <a:xfrm>
            <a:off x="10515600" y="5145017"/>
            <a:ext cx="1566516" cy="154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28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3A32EC5-4DBE-6B44-8665-F72C3B3E12C8}"/>
              </a:ext>
            </a:extLst>
          </p:cNvPr>
          <p:cNvSpPr/>
          <p:nvPr/>
        </p:nvSpPr>
        <p:spPr>
          <a:xfrm>
            <a:off x="0" y="3578569"/>
            <a:ext cx="12192000" cy="31547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hevron 33">
            <a:extLst>
              <a:ext uri="{FF2B5EF4-FFF2-40B4-BE49-F238E27FC236}">
                <a16:creationId xmlns:a16="http://schemas.microsoft.com/office/drawing/2014/main" id="{1B7D695A-A05D-3241-8DF1-DC42FBA806A9}"/>
              </a:ext>
            </a:extLst>
          </p:cNvPr>
          <p:cNvSpPr/>
          <p:nvPr/>
        </p:nvSpPr>
        <p:spPr>
          <a:xfrm>
            <a:off x="9199731" y="4189104"/>
            <a:ext cx="2957544" cy="1349537"/>
          </a:xfrm>
          <a:prstGeom prst="chevron">
            <a:avLst>
              <a:gd name="adj" fmla="val 20758"/>
            </a:avLst>
          </a:prstGeom>
          <a:solidFill>
            <a:schemeClr val="accent3"/>
          </a:solidFill>
          <a:ln>
            <a:noFill/>
          </a:ln>
          <a:effectLst>
            <a:outerShdw blurRad="50800" dist="508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82880" tIns="0" bIns="9144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Desk Becomes Available</a:t>
            </a:r>
          </a:p>
        </p:txBody>
      </p:sp>
      <p:sp>
        <p:nvSpPr>
          <p:cNvPr id="7" name="Chevron 6"/>
          <p:cNvSpPr/>
          <p:nvPr/>
        </p:nvSpPr>
        <p:spPr>
          <a:xfrm>
            <a:off x="6959039" y="4190176"/>
            <a:ext cx="2899604" cy="1349537"/>
          </a:xfrm>
          <a:prstGeom prst="chevron">
            <a:avLst>
              <a:gd name="adj" fmla="val 20758"/>
            </a:avLst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508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82880" tIns="0" bIns="9144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Cleaning Ticket Dispatched</a:t>
            </a:r>
          </a:p>
        </p:txBody>
      </p:sp>
      <p:sp>
        <p:nvSpPr>
          <p:cNvPr id="21" name="Chevron 20"/>
          <p:cNvSpPr/>
          <p:nvPr/>
        </p:nvSpPr>
        <p:spPr>
          <a:xfrm>
            <a:off x="4769025" y="4190176"/>
            <a:ext cx="2648613" cy="1349537"/>
          </a:xfrm>
          <a:prstGeom prst="chevron">
            <a:avLst>
              <a:gd name="adj" fmla="val 20758"/>
            </a:avLst>
          </a:prstGeom>
          <a:solidFill>
            <a:schemeClr val="accent2"/>
          </a:solidFill>
          <a:ln>
            <a:noFill/>
          </a:ln>
          <a:effectLst>
            <a:outerShdw blurRad="50800" dist="508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82880" tIns="0" bIns="9144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Desk Vacated</a:t>
            </a:r>
          </a:p>
        </p:txBody>
      </p:sp>
      <p:sp>
        <p:nvSpPr>
          <p:cNvPr id="22" name="Chevron 21"/>
          <p:cNvSpPr/>
          <p:nvPr/>
        </p:nvSpPr>
        <p:spPr>
          <a:xfrm>
            <a:off x="2528333" y="4190176"/>
            <a:ext cx="2754062" cy="1349537"/>
          </a:xfrm>
          <a:prstGeom prst="chevron">
            <a:avLst>
              <a:gd name="adj" fmla="val 20758"/>
            </a:avLst>
          </a:prstGeom>
          <a:solidFill>
            <a:schemeClr val="accent1"/>
          </a:solidFill>
          <a:ln>
            <a:noFill/>
          </a:ln>
          <a:effectLst>
            <a:outerShdw blurRad="50800" dist="508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82880" tIns="0" bIns="9144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Desk Reserved through Hoteling</a:t>
            </a:r>
            <a:endParaRPr kumimoji="0" lang="en-US" sz="13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423115" y="4189105"/>
            <a:ext cx="2462816" cy="1349537"/>
          </a:xfrm>
          <a:prstGeom prst="homePlate">
            <a:avLst>
              <a:gd name="adj" fmla="val 22102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508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0" bIns="9144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Measuring Social Distancing In Your Space</a:t>
            </a:r>
          </a:p>
        </p:txBody>
      </p:sp>
      <p:pic>
        <p:nvPicPr>
          <p:cNvPr id="35" name="Picture 34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DB81DBFD-172E-DF4B-ADAA-FDF04081B5E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9236" y="589808"/>
            <a:ext cx="2353527" cy="638101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A3A7F885-8861-8242-BA8D-01E4A53215D1}"/>
              </a:ext>
            </a:extLst>
          </p:cNvPr>
          <p:cNvSpPr txBox="1"/>
          <p:nvPr/>
        </p:nvSpPr>
        <p:spPr>
          <a:xfrm>
            <a:off x="3169656" y="1257897"/>
            <a:ext cx="61274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Safe Space Solution</a:t>
            </a: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A0170AC6-E461-054A-A160-63629260733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9116" y="2156583"/>
            <a:ext cx="313291" cy="3872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 descr="A close up of a computer&#10;&#10;Description automatically generated">
            <a:extLst>
              <a:ext uri="{FF2B5EF4-FFF2-40B4-BE49-F238E27FC236}">
                <a16:creationId xmlns:a16="http://schemas.microsoft.com/office/drawing/2014/main" id="{F91F22C8-B276-1F40-84B0-F32290DB655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4570" y="2523134"/>
            <a:ext cx="979091" cy="970527"/>
          </a:xfrm>
          <a:prstGeom prst="rect">
            <a:avLst/>
          </a:prstGeom>
        </p:spPr>
      </p:pic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6968A44D-90FB-3947-8B13-8B957CC5DDB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238" y="2566521"/>
            <a:ext cx="313291" cy="3872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 descr="A close up of a computer&#10;&#10;Description automatically generated">
            <a:extLst>
              <a:ext uri="{FF2B5EF4-FFF2-40B4-BE49-F238E27FC236}">
                <a16:creationId xmlns:a16="http://schemas.microsoft.com/office/drawing/2014/main" id="{DE9B6BE5-5321-D746-AF4F-C6A41B0D623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114" y="2951922"/>
            <a:ext cx="1016691" cy="1019655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21F9892-9E7C-5744-9147-A7CB454AC15D}"/>
              </a:ext>
            </a:extLst>
          </p:cNvPr>
          <p:cNvCxnSpPr>
            <a:cxnSpLocks/>
          </p:cNvCxnSpPr>
          <p:nvPr/>
        </p:nvCxnSpPr>
        <p:spPr>
          <a:xfrm flipV="1">
            <a:off x="1438708" y="3578569"/>
            <a:ext cx="587399" cy="34388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close up of a computer&#10;&#10;Description automatically generated">
            <a:extLst>
              <a:ext uri="{FF2B5EF4-FFF2-40B4-BE49-F238E27FC236}">
                <a16:creationId xmlns:a16="http://schemas.microsoft.com/office/drawing/2014/main" id="{22429FBF-10BE-C94D-B405-E3D5FECB570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8061" y="2799531"/>
            <a:ext cx="973365" cy="970527"/>
          </a:xfrm>
          <a:prstGeom prst="rect">
            <a:avLst/>
          </a:prstGeom>
        </p:spPr>
      </p:pic>
      <p:pic>
        <p:nvPicPr>
          <p:cNvPr id="24" name="Picture 23" descr="A picture containing shirt, light&#10;&#10;Description automatically generated">
            <a:extLst>
              <a:ext uri="{FF2B5EF4-FFF2-40B4-BE49-F238E27FC236}">
                <a16:creationId xmlns:a16="http://schemas.microsoft.com/office/drawing/2014/main" id="{8E96A529-C612-0F47-AADD-7B395AF74E1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2008" y="3146199"/>
            <a:ext cx="346053" cy="797682"/>
          </a:xfrm>
          <a:prstGeom prst="rect">
            <a:avLst/>
          </a:prstGeom>
        </p:spPr>
      </p:pic>
      <p:pic>
        <p:nvPicPr>
          <p:cNvPr id="25" name="Picture 2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EF36A60-5865-B647-841E-0A6DD5EDD1F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8853" y="2430453"/>
            <a:ext cx="315890" cy="39051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5" descr="A close up of a logo&#10;&#10;Description automatically generated">
            <a:extLst>
              <a:ext uri="{FF2B5EF4-FFF2-40B4-BE49-F238E27FC236}">
                <a16:creationId xmlns:a16="http://schemas.microsoft.com/office/drawing/2014/main" id="{185FD371-18A8-304F-9F5F-77615628AF1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7830" y="2396390"/>
            <a:ext cx="366355" cy="4528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 descr="A close up of a computer&#10;&#10;Description automatically generated">
            <a:extLst>
              <a:ext uri="{FF2B5EF4-FFF2-40B4-BE49-F238E27FC236}">
                <a16:creationId xmlns:a16="http://schemas.microsoft.com/office/drawing/2014/main" id="{CFB92D02-0FE4-6449-B2AD-4737A70B7449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7849" y="2726426"/>
            <a:ext cx="1156453" cy="1153082"/>
          </a:xfrm>
          <a:prstGeom prst="rect">
            <a:avLst/>
          </a:prstGeom>
        </p:spPr>
      </p:pic>
      <p:pic>
        <p:nvPicPr>
          <p:cNvPr id="28" name="Picture 27" descr="A close up of a logo&#10;&#10;Description automatically generated">
            <a:extLst>
              <a:ext uri="{FF2B5EF4-FFF2-40B4-BE49-F238E27FC236}">
                <a16:creationId xmlns:a16="http://schemas.microsoft.com/office/drawing/2014/main" id="{23D27335-8CFC-024B-B5A3-17B2AEC47195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3732" y="2443180"/>
            <a:ext cx="350171" cy="43288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28" descr="A close up of a computer&#10;&#10;Description automatically generated">
            <a:extLst>
              <a:ext uri="{FF2B5EF4-FFF2-40B4-BE49-F238E27FC236}">
                <a16:creationId xmlns:a16="http://schemas.microsoft.com/office/drawing/2014/main" id="{D16C6940-CBAA-874B-8CAE-5E799A6DBB28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4674" y="2777365"/>
            <a:ext cx="1105365" cy="110214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9A494EB-39F9-064C-BFD3-2699415B3619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9214" y="2777365"/>
            <a:ext cx="507756" cy="1033865"/>
          </a:xfrm>
          <a:prstGeom prst="rect">
            <a:avLst/>
          </a:prstGeom>
        </p:spPr>
      </p:pic>
      <p:pic>
        <p:nvPicPr>
          <p:cNvPr id="33" name="Picture 32" descr="A picture containing drawing&#10;&#10;Description automatically generated">
            <a:extLst>
              <a:ext uri="{FF2B5EF4-FFF2-40B4-BE49-F238E27FC236}">
                <a16:creationId xmlns:a16="http://schemas.microsoft.com/office/drawing/2014/main" id="{B90D7690-D18A-274E-A5E4-0A4BEA7467F0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01" y="2346635"/>
            <a:ext cx="366355" cy="4528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7" name="Picture 36" descr="A close up of a computer&#10;&#10;Description automatically generated">
            <a:extLst>
              <a:ext uri="{FF2B5EF4-FFF2-40B4-BE49-F238E27FC236}">
                <a16:creationId xmlns:a16="http://schemas.microsoft.com/office/drawing/2014/main" id="{179B5BC9-E639-8E47-9797-1ED00ABB8D0A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8643" y="2708476"/>
            <a:ext cx="1128865" cy="112557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DC81D73-7147-E54D-85BE-C0E850F50377}"/>
              </a:ext>
            </a:extLst>
          </p:cNvPr>
          <p:cNvSpPr/>
          <p:nvPr/>
        </p:nvSpPr>
        <p:spPr>
          <a:xfrm>
            <a:off x="-115750" y="4189104"/>
            <a:ext cx="691538" cy="13495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0D7642D3-10B5-EB43-9BA0-3992A50A72B9}"/>
              </a:ext>
            </a:extLst>
          </p:cNvPr>
          <p:cNvSpPr/>
          <p:nvPr/>
        </p:nvSpPr>
        <p:spPr>
          <a:xfrm>
            <a:off x="-115751" y="5675486"/>
            <a:ext cx="12307751" cy="61859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0390710-4379-204A-9A2D-20FE72683B49}"/>
              </a:ext>
            </a:extLst>
          </p:cNvPr>
          <p:cNvSpPr txBox="1"/>
          <p:nvPr/>
        </p:nvSpPr>
        <p:spPr>
          <a:xfrm>
            <a:off x="1215196" y="5727926"/>
            <a:ext cx="10516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58C2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Analytics Measuring Occupancy, Environmental, Ticketing (with SLAs)</a:t>
            </a:r>
          </a:p>
        </p:txBody>
      </p:sp>
    </p:spTree>
    <p:extLst>
      <p:ext uri="{BB962C8B-B14F-4D97-AF65-F5344CB8AC3E}">
        <p14:creationId xmlns:p14="http://schemas.microsoft.com/office/powerpoint/2010/main" val="37352703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CFDF"/>
            </a:gs>
            <a:gs pos="60000">
              <a:srgbClr val="409BC8"/>
            </a:gs>
            <a:gs pos="100000">
              <a:srgbClr val="5D7DD9"/>
            </a:gs>
          </a:gsLst>
          <a:lin ang="8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CB8F436-3981-4CF1-9F92-B0CA083A530F}"/>
              </a:ext>
            </a:extLst>
          </p:cNvPr>
          <p:cNvSpPr/>
          <p:nvPr/>
        </p:nvSpPr>
        <p:spPr>
          <a:xfrm>
            <a:off x="685800" y="361950"/>
            <a:ext cx="10953750" cy="40458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392EAD-E56D-4A2A-84B7-54F9FF9C3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marR="0" lvl="0" indent="0" algn="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C4FA463-7E25-4D28-84E0-3927E46D4758}" type="slidenum">
              <a:rPr lang="en-US" smtClean="0"/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40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9B138EC1-F2A0-4575-A166-D8577A63A5D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6705" y="1711843"/>
            <a:ext cx="8743243" cy="450911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228C0B1-C266-4ED2-9EC6-C51DC5435C1F}"/>
              </a:ext>
            </a:extLst>
          </p:cNvPr>
          <p:cNvGrpSpPr/>
          <p:nvPr/>
        </p:nvGrpSpPr>
        <p:grpSpPr>
          <a:xfrm>
            <a:off x="1137700" y="449996"/>
            <a:ext cx="9916600" cy="3647669"/>
            <a:chOff x="215348" y="782909"/>
            <a:chExt cx="11908399" cy="438032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40914F8-8783-4A29-8D3B-0981B2E0D4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5380" y="3557548"/>
              <a:ext cx="1422579" cy="160568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F7F668B-3900-4E7C-8C55-15E1627C62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5348" y="782909"/>
              <a:ext cx="2269177" cy="2092960"/>
            </a:xfrm>
            <a:prstGeom prst="rect">
              <a:avLst/>
            </a:prstGeom>
          </p:spPr>
        </p:pic>
        <p:pic>
          <p:nvPicPr>
            <p:cNvPr id="10" name="Picture 9">
              <a:hlinkClick r:id="rId5"/>
              <a:extLst>
                <a:ext uri="{FF2B5EF4-FFF2-40B4-BE49-F238E27FC236}">
                  <a16:creationId xmlns:a16="http://schemas.microsoft.com/office/drawing/2014/main" id="{33088CB7-306D-410E-BACB-E40F790F2E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62990" y="2028825"/>
              <a:ext cx="3160757" cy="25076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0329F66-35B7-48F6-B788-49B1F5FCF7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32566" y="1694769"/>
              <a:ext cx="6219908" cy="3468462"/>
            </a:xfrm>
            <a:prstGeom prst="rect">
              <a:avLst/>
            </a:prstGeom>
          </p:spPr>
        </p:pic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D6541081-076F-4A69-AB34-05DFCB3AF3E6}"/>
                </a:ext>
              </a:extLst>
            </p:cNvPr>
            <p:cNvCxnSpPr/>
            <p:nvPr/>
          </p:nvCxnSpPr>
          <p:spPr>
            <a:xfrm flipH="1" flipV="1">
              <a:off x="2105025" y="4632677"/>
              <a:ext cx="1304925" cy="1809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7FD5FF38-4A3C-4451-8F26-D0836586FE70}"/>
                </a:ext>
              </a:extLst>
            </p:cNvPr>
            <p:cNvCxnSpPr/>
            <p:nvPr/>
          </p:nvCxnSpPr>
          <p:spPr>
            <a:xfrm flipH="1" flipV="1">
              <a:off x="2417850" y="2786394"/>
              <a:ext cx="1469462" cy="77115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: Top Corners One Rounded and One Snipped 14">
            <a:extLst>
              <a:ext uri="{FF2B5EF4-FFF2-40B4-BE49-F238E27FC236}">
                <a16:creationId xmlns:a16="http://schemas.microsoft.com/office/drawing/2014/main" id="{37300725-8559-433B-86C7-7DF2F103E7C6}"/>
              </a:ext>
            </a:extLst>
          </p:cNvPr>
          <p:cNvSpPr/>
          <p:nvPr/>
        </p:nvSpPr>
        <p:spPr>
          <a:xfrm>
            <a:off x="454065" y="4589927"/>
            <a:ext cx="3581400" cy="2148143"/>
          </a:xfrm>
          <a:prstGeom prst="snip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6" name="Rectangle: Top Corners One Rounded and One Snipped 15">
            <a:extLst>
              <a:ext uri="{FF2B5EF4-FFF2-40B4-BE49-F238E27FC236}">
                <a16:creationId xmlns:a16="http://schemas.microsoft.com/office/drawing/2014/main" id="{575A68FF-B3C9-45AC-8614-713E27DBF815}"/>
              </a:ext>
            </a:extLst>
          </p:cNvPr>
          <p:cNvSpPr/>
          <p:nvPr/>
        </p:nvSpPr>
        <p:spPr>
          <a:xfrm>
            <a:off x="4305300" y="4618336"/>
            <a:ext cx="3581400" cy="2148143"/>
          </a:xfrm>
          <a:prstGeom prst="snip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7" name="Rectangle: Top Corners One Rounded and One Snipped 16">
            <a:extLst>
              <a:ext uri="{FF2B5EF4-FFF2-40B4-BE49-F238E27FC236}">
                <a16:creationId xmlns:a16="http://schemas.microsoft.com/office/drawing/2014/main" id="{A5844C68-72A9-4D48-882E-6E14DAB200D6}"/>
              </a:ext>
            </a:extLst>
          </p:cNvPr>
          <p:cNvSpPr/>
          <p:nvPr/>
        </p:nvSpPr>
        <p:spPr>
          <a:xfrm>
            <a:off x="8156535" y="4600170"/>
            <a:ext cx="3581400" cy="2148143"/>
          </a:xfrm>
          <a:prstGeom prst="snip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FBBD9A5-1747-432B-A080-2E02C2DB25A6}"/>
              </a:ext>
            </a:extLst>
          </p:cNvPr>
          <p:cNvSpPr txBox="1"/>
          <p:nvPr/>
        </p:nvSpPr>
        <p:spPr>
          <a:xfrm>
            <a:off x="657224" y="4876800"/>
            <a:ext cx="315277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Sensor: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PIR (Passive Infrared)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No PII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Anonymized Data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Battery / USB powered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Environmental Data:</a:t>
            </a:r>
          </a:p>
          <a:p>
            <a:pPr marL="2857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73AD3AF-5C8E-4D27-A2DF-6C55430686D6}"/>
              </a:ext>
            </a:extLst>
          </p:cNvPr>
          <p:cNvSpPr txBox="1"/>
          <p:nvPr/>
        </p:nvSpPr>
        <p:spPr>
          <a:xfrm>
            <a:off x="4509320" y="4876800"/>
            <a:ext cx="323281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Host: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Manages data transfer from sensor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Multiple connection options: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Wi-Fi, Ethernet, Cellular 4G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3AD8620-A5D1-4D24-BB37-BB86EF01E2FA}"/>
              </a:ext>
            </a:extLst>
          </p:cNvPr>
          <p:cNvSpPr txBox="1"/>
          <p:nvPr/>
        </p:nvSpPr>
        <p:spPr>
          <a:xfrm>
            <a:off x="8317305" y="4767113"/>
            <a:ext cx="31956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Dashboard: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Access via web browser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Access via mobile devices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HTML 5 responsive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Deep analytical reports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Exporting options for data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5E55073-C507-440B-9F9D-1629A11823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50438" y="6269973"/>
            <a:ext cx="1642430" cy="38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15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C1F327B-E635-C74D-AAB0-7E8E6F739955}"/>
              </a:ext>
            </a:extLst>
          </p:cNvPr>
          <p:cNvGrpSpPr/>
          <p:nvPr/>
        </p:nvGrpSpPr>
        <p:grpSpPr>
          <a:xfrm>
            <a:off x="-37187" y="-68189"/>
            <a:ext cx="7809587" cy="6805267"/>
            <a:chOff x="-35169" y="-44712"/>
            <a:chExt cx="7631723" cy="694577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44F46C3-159D-CF4D-B678-40D9F060D4F7}"/>
                </a:ext>
              </a:extLst>
            </p:cNvPr>
            <p:cNvSpPr/>
            <p:nvPr/>
          </p:nvSpPr>
          <p:spPr>
            <a:xfrm>
              <a:off x="-35169" y="2145323"/>
              <a:ext cx="7631723" cy="4755743"/>
            </a:xfrm>
            <a:custGeom>
              <a:avLst/>
              <a:gdLst>
                <a:gd name="connsiteX0" fmla="*/ 0 w 7877909"/>
                <a:gd name="connsiteY0" fmla="*/ 0 h 2567355"/>
                <a:gd name="connsiteX1" fmla="*/ 7877909 w 7877909"/>
                <a:gd name="connsiteY1" fmla="*/ 0 h 2567355"/>
                <a:gd name="connsiteX2" fmla="*/ 7877909 w 7877909"/>
                <a:gd name="connsiteY2" fmla="*/ 2567355 h 2567355"/>
                <a:gd name="connsiteX3" fmla="*/ 0 w 7877909"/>
                <a:gd name="connsiteY3" fmla="*/ 2567355 h 2567355"/>
                <a:gd name="connsiteX4" fmla="*/ 0 w 7877909"/>
                <a:gd name="connsiteY4" fmla="*/ 0 h 2567355"/>
                <a:gd name="connsiteX0" fmla="*/ 0 w 7877909"/>
                <a:gd name="connsiteY0" fmla="*/ 2028092 h 4595447"/>
                <a:gd name="connsiteX1" fmla="*/ 3481755 w 7877909"/>
                <a:gd name="connsiteY1" fmla="*/ 0 h 4595447"/>
                <a:gd name="connsiteX2" fmla="*/ 7877909 w 7877909"/>
                <a:gd name="connsiteY2" fmla="*/ 4595447 h 4595447"/>
                <a:gd name="connsiteX3" fmla="*/ 0 w 7877909"/>
                <a:gd name="connsiteY3" fmla="*/ 4595447 h 4595447"/>
                <a:gd name="connsiteX4" fmla="*/ 0 w 7877909"/>
                <a:gd name="connsiteY4" fmla="*/ 2028092 h 4595447"/>
                <a:gd name="connsiteX0" fmla="*/ 0 w 6928339"/>
                <a:gd name="connsiteY0" fmla="*/ 2028092 h 4700955"/>
                <a:gd name="connsiteX1" fmla="*/ 3481755 w 6928339"/>
                <a:gd name="connsiteY1" fmla="*/ 0 h 4700955"/>
                <a:gd name="connsiteX2" fmla="*/ 6928339 w 6928339"/>
                <a:gd name="connsiteY2" fmla="*/ 4700955 h 4700955"/>
                <a:gd name="connsiteX3" fmla="*/ 0 w 6928339"/>
                <a:gd name="connsiteY3" fmla="*/ 4595447 h 4700955"/>
                <a:gd name="connsiteX4" fmla="*/ 0 w 6928339"/>
                <a:gd name="connsiteY4" fmla="*/ 2028092 h 4700955"/>
                <a:gd name="connsiteX0" fmla="*/ 23445 w 6951784"/>
                <a:gd name="connsiteY0" fmla="*/ 2028092 h 4750342"/>
                <a:gd name="connsiteX1" fmla="*/ 3505200 w 6951784"/>
                <a:gd name="connsiteY1" fmla="*/ 0 h 4750342"/>
                <a:gd name="connsiteX2" fmla="*/ 6951784 w 6951784"/>
                <a:gd name="connsiteY2" fmla="*/ 4700955 h 4750342"/>
                <a:gd name="connsiteX3" fmla="*/ 23445 w 6951784"/>
                <a:gd name="connsiteY3" fmla="*/ 4595447 h 4750342"/>
                <a:gd name="connsiteX4" fmla="*/ 0 w 6951784"/>
                <a:gd name="connsiteY4" fmla="*/ 4747847 h 4750342"/>
                <a:gd name="connsiteX5" fmla="*/ 23445 w 6951784"/>
                <a:gd name="connsiteY5" fmla="*/ 2028092 h 4750342"/>
                <a:gd name="connsiteX0" fmla="*/ 23445 w 7631723"/>
                <a:gd name="connsiteY0" fmla="*/ 2028092 h 4750342"/>
                <a:gd name="connsiteX1" fmla="*/ 3505200 w 7631723"/>
                <a:gd name="connsiteY1" fmla="*/ 0 h 4750342"/>
                <a:gd name="connsiteX2" fmla="*/ 7631723 w 7631723"/>
                <a:gd name="connsiteY2" fmla="*/ 2860432 h 4750342"/>
                <a:gd name="connsiteX3" fmla="*/ 23445 w 7631723"/>
                <a:gd name="connsiteY3" fmla="*/ 4595447 h 4750342"/>
                <a:gd name="connsiteX4" fmla="*/ 0 w 7631723"/>
                <a:gd name="connsiteY4" fmla="*/ 4747847 h 4750342"/>
                <a:gd name="connsiteX5" fmla="*/ 23445 w 7631723"/>
                <a:gd name="connsiteY5" fmla="*/ 2028092 h 4750342"/>
                <a:gd name="connsiteX0" fmla="*/ 23445 w 7631723"/>
                <a:gd name="connsiteY0" fmla="*/ 2028092 h 4755743"/>
                <a:gd name="connsiteX1" fmla="*/ 3505200 w 7631723"/>
                <a:gd name="connsiteY1" fmla="*/ 0 h 4755743"/>
                <a:gd name="connsiteX2" fmla="*/ 7631723 w 7631723"/>
                <a:gd name="connsiteY2" fmla="*/ 2860432 h 4755743"/>
                <a:gd name="connsiteX3" fmla="*/ 5099537 w 7631723"/>
                <a:gd name="connsiteY3" fmla="*/ 4747847 h 4755743"/>
                <a:gd name="connsiteX4" fmla="*/ 0 w 7631723"/>
                <a:gd name="connsiteY4" fmla="*/ 4747847 h 4755743"/>
                <a:gd name="connsiteX5" fmla="*/ 23445 w 7631723"/>
                <a:gd name="connsiteY5" fmla="*/ 2028092 h 475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31723" h="4755743">
                  <a:moveTo>
                    <a:pt x="23445" y="2028092"/>
                  </a:moveTo>
                  <a:lnTo>
                    <a:pt x="3505200" y="0"/>
                  </a:lnTo>
                  <a:lnTo>
                    <a:pt x="7631723" y="2860432"/>
                  </a:lnTo>
                  <a:lnTo>
                    <a:pt x="5099537" y="4747847"/>
                  </a:lnTo>
                  <a:cubicBezTo>
                    <a:pt x="5095630" y="4720493"/>
                    <a:pt x="3907" y="4775201"/>
                    <a:pt x="0" y="4747847"/>
                  </a:cubicBezTo>
                  <a:lnTo>
                    <a:pt x="23445" y="2028092"/>
                  </a:lnTo>
                  <a:close/>
                </a:path>
              </a:pathLst>
            </a:custGeom>
            <a:gradFill>
              <a:gsLst>
                <a:gs pos="0">
                  <a:schemeClr val="bg2"/>
                </a:gs>
                <a:gs pos="52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C467D03-608A-D444-BEED-DA74C9176374}"/>
                </a:ext>
              </a:extLst>
            </p:cNvPr>
            <p:cNvSpPr/>
            <p:nvPr/>
          </p:nvSpPr>
          <p:spPr>
            <a:xfrm>
              <a:off x="-11723" y="-44712"/>
              <a:ext cx="3528460" cy="4218126"/>
            </a:xfrm>
            <a:custGeom>
              <a:avLst/>
              <a:gdLst>
                <a:gd name="connsiteX0" fmla="*/ 0 w 4527104"/>
                <a:gd name="connsiteY0" fmla="*/ 0 h 2790092"/>
                <a:gd name="connsiteX1" fmla="*/ 4527104 w 4527104"/>
                <a:gd name="connsiteY1" fmla="*/ 0 h 2790092"/>
                <a:gd name="connsiteX2" fmla="*/ 4527104 w 4527104"/>
                <a:gd name="connsiteY2" fmla="*/ 2790092 h 2790092"/>
                <a:gd name="connsiteX3" fmla="*/ 0 w 4527104"/>
                <a:gd name="connsiteY3" fmla="*/ 2790092 h 2790092"/>
                <a:gd name="connsiteX4" fmla="*/ 0 w 4527104"/>
                <a:gd name="connsiteY4" fmla="*/ 0 h 2790092"/>
                <a:gd name="connsiteX0" fmla="*/ 0 w 4527104"/>
                <a:gd name="connsiteY0" fmla="*/ 23446 h 2813538"/>
                <a:gd name="connsiteX1" fmla="*/ 2862427 w 4527104"/>
                <a:gd name="connsiteY1" fmla="*/ 0 h 2813538"/>
                <a:gd name="connsiteX2" fmla="*/ 4527104 w 4527104"/>
                <a:gd name="connsiteY2" fmla="*/ 2813538 h 2813538"/>
                <a:gd name="connsiteX3" fmla="*/ 0 w 4527104"/>
                <a:gd name="connsiteY3" fmla="*/ 2813538 h 2813538"/>
                <a:gd name="connsiteX4" fmla="*/ 0 w 4527104"/>
                <a:gd name="connsiteY4" fmla="*/ 23446 h 2813538"/>
                <a:gd name="connsiteX0" fmla="*/ 0 w 2862427"/>
                <a:gd name="connsiteY0" fmla="*/ 23446 h 2813538"/>
                <a:gd name="connsiteX1" fmla="*/ 2862427 w 2862427"/>
                <a:gd name="connsiteY1" fmla="*/ 0 h 2813538"/>
                <a:gd name="connsiteX2" fmla="*/ 1209473 w 2862427"/>
                <a:gd name="connsiteY2" fmla="*/ 2766646 h 2813538"/>
                <a:gd name="connsiteX3" fmla="*/ 0 w 2862427"/>
                <a:gd name="connsiteY3" fmla="*/ 2813538 h 2813538"/>
                <a:gd name="connsiteX4" fmla="*/ 0 w 2862427"/>
                <a:gd name="connsiteY4" fmla="*/ 23446 h 2813538"/>
                <a:gd name="connsiteX0" fmla="*/ 0 w 3507196"/>
                <a:gd name="connsiteY0" fmla="*/ 23446 h 2813538"/>
                <a:gd name="connsiteX1" fmla="*/ 2862427 w 3507196"/>
                <a:gd name="connsiteY1" fmla="*/ 0 h 2813538"/>
                <a:gd name="connsiteX2" fmla="*/ 3507196 w 3507196"/>
                <a:gd name="connsiteY2" fmla="*/ 2168769 h 2813538"/>
                <a:gd name="connsiteX3" fmla="*/ 0 w 3507196"/>
                <a:gd name="connsiteY3" fmla="*/ 2813538 h 2813538"/>
                <a:gd name="connsiteX4" fmla="*/ 0 w 3507196"/>
                <a:gd name="connsiteY4" fmla="*/ 23446 h 2813538"/>
                <a:gd name="connsiteX0" fmla="*/ 0 w 3507196"/>
                <a:gd name="connsiteY0" fmla="*/ 11723 h 2801815"/>
                <a:gd name="connsiteX1" fmla="*/ 2944488 w 3507196"/>
                <a:gd name="connsiteY1" fmla="*/ 0 h 2801815"/>
                <a:gd name="connsiteX2" fmla="*/ 3507196 w 3507196"/>
                <a:gd name="connsiteY2" fmla="*/ 2157046 h 2801815"/>
                <a:gd name="connsiteX3" fmla="*/ 0 w 3507196"/>
                <a:gd name="connsiteY3" fmla="*/ 2801815 h 2801815"/>
                <a:gd name="connsiteX4" fmla="*/ 0 w 3507196"/>
                <a:gd name="connsiteY4" fmla="*/ 11723 h 2801815"/>
                <a:gd name="connsiteX0" fmla="*/ 0 w 3507196"/>
                <a:gd name="connsiteY0" fmla="*/ 23446 h 2813538"/>
                <a:gd name="connsiteX1" fmla="*/ 3448580 w 3507196"/>
                <a:gd name="connsiteY1" fmla="*/ 0 h 2813538"/>
                <a:gd name="connsiteX2" fmla="*/ 3507196 w 3507196"/>
                <a:gd name="connsiteY2" fmla="*/ 2168769 h 2813538"/>
                <a:gd name="connsiteX3" fmla="*/ 0 w 3507196"/>
                <a:gd name="connsiteY3" fmla="*/ 2813538 h 2813538"/>
                <a:gd name="connsiteX4" fmla="*/ 0 w 3507196"/>
                <a:gd name="connsiteY4" fmla="*/ 23446 h 2813538"/>
                <a:gd name="connsiteX0" fmla="*/ 0 w 3507196"/>
                <a:gd name="connsiteY0" fmla="*/ 23446 h 5111261"/>
                <a:gd name="connsiteX1" fmla="*/ 3448580 w 3507196"/>
                <a:gd name="connsiteY1" fmla="*/ 0 h 5111261"/>
                <a:gd name="connsiteX2" fmla="*/ 3507196 w 3507196"/>
                <a:gd name="connsiteY2" fmla="*/ 2168769 h 5111261"/>
                <a:gd name="connsiteX3" fmla="*/ 70339 w 3507196"/>
                <a:gd name="connsiteY3" fmla="*/ 5111261 h 5111261"/>
                <a:gd name="connsiteX4" fmla="*/ 0 w 3507196"/>
                <a:gd name="connsiteY4" fmla="*/ 23446 h 5111261"/>
                <a:gd name="connsiteX0" fmla="*/ 0 w 3507196"/>
                <a:gd name="connsiteY0" fmla="*/ 23446 h 5099538"/>
                <a:gd name="connsiteX1" fmla="*/ 3448580 w 3507196"/>
                <a:gd name="connsiteY1" fmla="*/ 0 h 5099538"/>
                <a:gd name="connsiteX2" fmla="*/ 3507196 w 3507196"/>
                <a:gd name="connsiteY2" fmla="*/ 2168769 h 5099538"/>
                <a:gd name="connsiteX3" fmla="*/ 0 w 3507196"/>
                <a:gd name="connsiteY3" fmla="*/ 5099538 h 5099538"/>
                <a:gd name="connsiteX4" fmla="*/ 0 w 3507196"/>
                <a:gd name="connsiteY4" fmla="*/ 23446 h 5099538"/>
                <a:gd name="connsiteX0" fmla="*/ 11723 w 3518919"/>
                <a:gd name="connsiteY0" fmla="*/ 23446 h 4196861"/>
                <a:gd name="connsiteX1" fmla="*/ 3460303 w 3518919"/>
                <a:gd name="connsiteY1" fmla="*/ 0 h 4196861"/>
                <a:gd name="connsiteX2" fmla="*/ 3518919 w 3518919"/>
                <a:gd name="connsiteY2" fmla="*/ 2168769 h 4196861"/>
                <a:gd name="connsiteX3" fmla="*/ 0 w 3518919"/>
                <a:gd name="connsiteY3" fmla="*/ 4196861 h 4196861"/>
                <a:gd name="connsiteX4" fmla="*/ 11723 w 3518919"/>
                <a:gd name="connsiteY4" fmla="*/ 23446 h 4196861"/>
                <a:gd name="connsiteX0" fmla="*/ 11723 w 3518919"/>
                <a:gd name="connsiteY0" fmla="*/ 23446 h 4196861"/>
                <a:gd name="connsiteX1" fmla="*/ 3507195 w 3518919"/>
                <a:gd name="connsiteY1" fmla="*/ 0 h 4196861"/>
                <a:gd name="connsiteX2" fmla="*/ 3518919 w 3518919"/>
                <a:gd name="connsiteY2" fmla="*/ 2168769 h 4196861"/>
                <a:gd name="connsiteX3" fmla="*/ 0 w 3518919"/>
                <a:gd name="connsiteY3" fmla="*/ 4196861 h 4196861"/>
                <a:gd name="connsiteX4" fmla="*/ 11723 w 3518919"/>
                <a:gd name="connsiteY4" fmla="*/ 23446 h 4196861"/>
                <a:gd name="connsiteX0" fmla="*/ 11723 w 3528460"/>
                <a:gd name="connsiteY0" fmla="*/ 44711 h 4218126"/>
                <a:gd name="connsiteX1" fmla="*/ 3528460 w 3528460"/>
                <a:gd name="connsiteY1" fmla="*/ 0 h 4218126"/>
                <a:gd name="connsiteX2" fmla="*/ 3518919 w 3528460"/>
                <a:gd name="connsiteY2" fmla="*/ 2190034 h 4218126"/>
                <a:gd name="connsiteX3" fmla="*/ 0 w 3528460"/>
                <a:gd name="connsiteY3" fmla="*/ 4218126 h 4218126"/>
                <a:gd name="connsiteX4" fmla="*/ 11723 w 3528460"/>
                <a:gd name="connsiteY4" fmla="*/ 44711 h 4218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28460" h="4218126">
                  <a:moveTo>
                    <a:pt x="11723" y="44711"/>
                  </a:moveTo>
                  <a:lnTo>
                    <a:pt x="3528460" y="0"/>
                  </a:lnTo>
                  <a:cubicBezTo>
                    <a:pt x="3525280" y="730011"/>
                    <a:pt x="3522099" y="1460023"/>
                    <a:pt x="3518919" y="2190034"/>
                  </a:cubicBezTo>
                  <a:lnTo>
                    <a:pt x="0" y="4218126"/>
                  </a:lnTo>
                  <a:cubicBezTo>
                    <a:pt x="3908" y="2826988"/>
                    <a:pt x="7815" y="1435849"/>
                    <a:pt x="11723" y="44711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" name="Picture 4" descr="A close up of a computer&#10;&#10;Description automatically generated">
            <a:extLst>
              <a:ext uri="{FF2B5EF4-FFF2-40B4-BE49-F238E27FC236}">
                <a16:creationId xmlns:a16="http://schemas.microsoft.com/office/drawing/2014/main" id="{6727E892-6CBF-0E48-8FD5-2609A965A93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8104" y="2229554"/>
            <a:ext cx="2941052" cy="2932478"/>
          </a:xfrm>
          <a:prstGeom prst="rect">
            <a:avLst/>
          </a:prstGeom>
        </p:spPr>
      </p:pic>
      <p:pic>
        <p:nvPicPr>
          <p:cNvPr id="6" name="Picture 5" descr="A picture containing shirt, light&#10;&#10;Description automatically generated">
            <a:extLst>
              <a:ext uri="{FF2B5EF4-FFF2-40B4-BE49-F238E27FC236}">
                <a16:creationId xmlns:a16="http://schemas.microsoft.com/office/drawing/2014/main" id="{5258A5C9-04DA-0447-A5ED-E14F4FB68E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253" y="3155357"/>
            <a:ext cx="1045611" cy="2410222"/>
          </a:xfrm>
          <a:prstGeom prst="rect">
            <a:avLst/>
          </a:prstGeom>
        </p:spPr>
      </p:pic>
      <p:pic>
        <p:nvPicPr>
          <p:cNvPr id="31" name="Picture 30" descr="A picture containing clock, green, parking, bus&#10;&#10;Description automatically generated">
            <a:extLst>
              <a:ext uri="{FF2B5EF4-FFF2-40B4-BE49-F238E27FC236}">
                <a16:creationId xmlns:a16="http://schemas.microsoft.com/office/drawing/2014/main" id="{0F9FF951-2339-2842-8D01-A74667BFF79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8050" y="2952121"/>
            <a:ext cx="3664315" cy="6264307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8513090D-C997-AB49-A192-367AA32E82A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6460" y="1189715"/>
            <a:ext cx="954471" cy="117993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2C9E3E02-2DB9-9D4E-95AF-78922F98307F}"/>
              </a:ext>
            </a:extLst>
          </p:cNvPr>
          <p:cNvSpPr/>
          <p:nvPr/>
        </p:nvSpPr>
        <p:spPr>
          <a:xfrm>
            <a:off x="5584383" y="2245931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Reserved through hoteling solution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Chevron 31">
            <a:extLst>
              <a:ext uri="{FF2B5EF4-FFF2-40B4-BE49-F238E27FC236}">
                <a16:creationId xmlns:a16="http://schemas.microsoft.com/office/drawing/2014/main" id="{9EDCDADF-D75A-5C43-9B42-E888B8AB773A}"/>
              </a:ext>
            </a:extLst>
          </p:cNvPr>
          <p:cNvSpPr/>
          <p:nvPr/>
        </p:nvSpPr>
        <p:spPr>
          <a:xfrm flipH="1">
            <a:off x="5828050" y="958307"/>
            <a:ext cx="6621180" cy="945396"/>
          </a:xfrm>
          <a:prstGeom prst="chevron">
            <a:avLst>
              <a:gd name="adj" fmla="val 20758"/>
            </a:avLst>
          </a:prstGeom>
          <a:solidFill>
            <a:schemeClr val="accent1"/>
          </a:solidFill>
          <a:ln>
            <a:noFill/>
          </a:ln>
          <a:effectLst>
            <a:outerShdw blurRad="50800" dist="508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82880" tIns="0" bIns="9144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Desk Reserved through Hoteling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Picture 32" descr="A close up of a logo&#10;&#10;Description automatically generated">
            <a:extLst>
              <a:ext uri="{FF2B5EF4-FFF2-40B4-BE49-F238E27FC236}">
                <a16:creationId xmlns:a16="http://schemas.microsoft.com/office/drawing/2014/main" id="{A0F11C55-B7E9-6949-8D3D-2DF58C8ADDC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958" y="1155299"/>
            <a:ext cx="931704" cy="115179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4" name="Picture 33" descr="A close up of a computer&#10;&#10;Description automatically generated">
            <a:extLst>
              <a:ext uri="{FF2B5EF4-FFF2-40B4-BE49-F238E27FC236}">
                <a16:creationId xmlns:a16="http://schemas.microsoft.com/office/drawing/2014/main" id="{3933B8E0-235F-374B-80C4-4884AACF642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6384" y="2093745"/>
            <a:ext cx="3023559" cy="3032374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03991DAF-75A9-4B42-8F5B-245A571ABA71}"/>
              </a:ext>
            </a:extLst>
          </p:cNvPr>
          <p:cNvGrpSpPr/>
          <p:nvPr/>
        </p:nvGrpSpPr>
        <p:grpSpPr>
          <a:xfrm>
            <a:off x="143413" y="6084275"/>
            <a:ext cx="2038545" cy="481566"/>
            <a:chOff x="137496" y="6278049"/>
            <a:chExt cx="2038545" cy="481566"/>
          </a:xfrm>
        </p:grpSpPr>
        <p:pic>
          <p:nvPicPr>
            <p:cNvPr id="36" name="Picture 35" descr="A picture containing drawing, plate&#10;&#10;Description automatically generated">
              <a:extLst>
                <a:ext uri="{FF2B5EF4-FFF2-40B4-BE49-F238E27FC236}">
                  <a16:creationId xmlns:a16="http://schemas.microsoft.com/office/drawing/2014/main" id="{61C3B5C9-6A26-2149-A31A-2360CAF85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496" y="6278049"/>
              <a:ext cx="1635603" cy="455116"/>
            </a:xfrm>
            <a:prstGeom prst="rect">
              <a:avLst/>
            </a:prstGeom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EFB29C0-84C3-C142-B009-2A9C34A30113}"/>
                </a:ext>
              </a:extLst>
            </p:cNvPr>
            <p:cNvSpPr/>
            <p:nvPr/>
          </p:nvSpPr>
          <p:spPr>
            <a:xfrm>
              <a:off x="1944547" y="6412375"/>
              <a:ext cx="231494" cy="347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76009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55556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556">
                                          <p:cBhvr additive="base">
                                            <p:cTn id="7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556">
                                          <p:cBhvr additive="base">
                                            <p:cTn id="8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0" presetClass="exit" presetSubtype="0" fill="hold" nodeType="afterEffect">
                                      <p:stCondLst>
                                        <p:cond delay="13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800"/>
                                </p:stCondLst>
                                <p:childTnLst>
                                  <p:par>
                                    <p:cTn id="2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0" presetClass="exit" presetSubtype="0" fill="hold" nodeType="afterEffect">
                                      <p:stCondLst>
                                        <p:cond delay="13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800"/>
                                </p:stCondLst>
                                <p:childTnLst>
                                  <p:par>
                                    <p:cTn id="2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3A32EC5-4DBE-6B44-8665-F72C3B3E12C8}"/>
              </a:ext>
            </a:extLst>
          </p:cNvPr>
          <p:cNvSpPr/>
          <p:nvPr/>
        </p:nvSpPr>
        <p:spPr>
          <a:xfrm>
            <a:off x="0" y="3578569"/>
            <a:ext cx="12192000" cy="31547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hevron 33">
            <a:extLst>
              <a:ext uri="{FF2B5EF4-FFF2-40B4-BE49-F238E27FC236}">
                <a16:creationId xmlns:a16="http://schemas.microsoft.com/office/drawing/2014/main" id="{1B7D695A-A05D-3241-8DF1-DC42FBA806A9}"/>
              </a:ext>
            </a:extLst>
          </p:cNvPr>
          <p:cNvSpPr/>
          <p:nvPr/>
        </p:nvSpPr>
        <p:spPr>
          <a:xfrm>
            <a:off x="9199731" y="4189104"/>
            <a:ext cx="2957544" cy="1349537"/>
          </a:xfrm>
          <a:prstGeom prst="chevron">
            <a:avLst>
              <a:gd name="adj" fmla="val 20758"/>
            </a:avLst>
          </a:prstGeom>
          <a:solidFill>
            <a:schemeClr val="accent3"/>
          </a:solidFill>
          <a:ln>
            <a:noFill/>
          </a:ln>
          <a:effectLst>
            <a:outerShdw blurRad="50800" dist="508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82880" tIns="0" bIns="9144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Desk Becomes Available</a:t>
            </a:r>
          </a:p>
        </p:txBody>
      </p:sp>
      <p:sp>
        <p:nvSpPr>
          <p:cNvPr id="7" name="Chevron 6"/>
          <p:cNvSpPr/>
          <p:nvPr/>
        </p:nvSpPr>
        <p:spPr>
          <a:xfrm>
            <a:off x="6959039" y="4190176"/>
            <a:ext cx="2899604" cy="1349537"/>
          </a:xfrm>
          <a:prstGeom prst="chevron">
            <a:avLst>
              <a:gd name="adj" fmla="val 20758"/>
            </a:avLst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508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82880" tIns="0" bIns="9144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Cleaning Ticket Dispatched</a:t>
            </a:r>
          </a:p>
        </p:txBody>
      </p:sp>
      <p:sp>
        <p:nvSpPr>
          <p:cNvPr id="21" name="Chevron 20"/>
          <p:cNvSpPr/>
          <p:nvPr/>
        </p:nvSpPr>
        <p:spPr>
          <a:xfrm>
            <a:off x="4769025" y="4190176"/>
            <a:ext cx="2648613" cy="1349537"/>
          </a:xfrm>
          <a:prstGeom prst="chevron">
            <a:avLst>
              <a:gd name="adj" fmla="val 20758"/>
            </a:avLst>
          </a:prstGeom>
          <a:solidFill>
            <a:schemeClr val="accent2"/>
          </a:solidFill>
          <a:ln>
            <a:noFill/>
          </a:ln>
          <a:effectLst>
            <a:outerShdw blurRad="50800" dist="508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82880" tIns="0" bIns="9144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Desk Vacated</a:t>
            </a:r>
          </a:p>
        </p:txBody>
      </p:sp>
      <p:sp>
        <p:nvSpPr>
          <p:cNvPr id="22" name="Chevron 21"/>
          <p:cNvSpPr/>
          <p:nvPr/>
        </p:nvSpPr>
        <p:spPr>
          <a:xfrm>
            <a:off x="2528333" y="4190176"/>
            <a:ext cx="2754062" cy="1349537"/>
          </a:xfrm>
          <a:prstGeom prst="chevron">
            <a:avLst>
              <a:gd name="adj" fmla="val 20758"/>
            </a:avLst>
          </a:prstGeom>
          <a:solidFill>
            <a:schemeClr val="accent1"/>
          </a:solidFill>
          <a:ln>
            <a:noFill/>
          </a:ln>
          <a:effectLst>
            <a:outerShdw blurRad="50800" dist="508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82880" tIns="0" bIns="9144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Desk Reserved through Hoteling</a:t>
            </a:r>
            <a:endParaRPr kumimoji="0" lang="en-US" sz="13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423115" y="4189105"/>
            <a:ext cx="2462816" cy="1349537"/>
          </a:xfrm>
          <a:prstGeom prst="homePlate">
            <a:avLst>
              <a:gd name="adj" fmla="val 22102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508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0" bIns="9144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Measuring Social Distancing In Your Space</a:t>
            </a:r>
          </a:p>
        </p:txBody>
      </p:sp>
      <p:pic>
        <p:nvPicPr>
          <p:cNvPr id="35" name="Picture 34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DB81DBFD-172E-DF4B-ADAA-FDF04081B5E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9236" y="589808"/>
            <a:ext cx="2353527" cy="638101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A3A7F885-8861-8242-BA8D-01E4A53215D1}"/>
              </a:ext>
            </a:extLst>
          </p:cNvPr>
          <p:cNvSpPr txBox="1"/>
          <p:nvPr/>
        </p:nvSpPr>
        <p:spPr>
          <a:xfrm>
            <a:off x="3169656" y="1257897"/>
            <a:ext cx="61274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Safe Space Solution</a:t>
            </a: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A0170AC6-E461-054A-A160-63629260733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9116" y="2156583"/>
            <a:ext cx="313291" cy="3872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 descr="A close up of a computer&#10;&#10;Description automatically generated">
            <a:extLst>
              <a:ext uri="{FF2B5EF4-FFF2-40B4-BE49-F238E27FC236}">
                <a16:creationId xmlns:a16="http://schemas.microsoft.com/office/drawing/2014/main" id="{F91F22C8-B276-1F40-84B0-F32290DB655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4570" y="2523134"/>
            <a:ext cx="979091" cy="970527"/>
          </a:xfrm>
          <a:prstGeom prst="rect">
            <a:avLst/>
          </a:prstGeom>
        </p:spPr>
      </p:pic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6968A44D-90FB-3947-8B13-8B957CC5DDB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238" y="2566521"/>
            <a:ext cx="313291" cy="3872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 descr="A close up of a computer&#10;&#10;Description automatically generated">
            <a:extLst>
              <a:ext uri="{FF2B5EF4-FFF2-40B4-BE49-F238E27FC236}">
                <a16:creationId xmlns:a16="http://schemas.microsoft.com/office/drawing/2014/main" id="{DE9B6BE5-5321-D746-AF4F-C6A41B0D623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114" y="2951922"/>
            <a:ext cx="1016691" cy="1019655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21F9892-9E7C-5744-9147-A7CB454AC15D}"/>
              </a:ext>
            </a:extLst>
          </p:cNvPr>
          <p:cNvCxnSpPr>
            <a:cxnSpLocks/>
          </p:cNvCxnSpPr>
          <p:nvPr/>
        </p:nvCxnSpPr>
        <p:spPr>
          <a:xfrm flipV="1">
            <a:off x="1438708" y="3578569"/>
            <a:ext cx="587399" cy="34388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close up of a computer&#10;&#10;Description automatically generated">
            <a:extLst>
              <a:ext uri="{FF2B5EF4-FFF2-40B4-BE49-F238E27FC236}">
                <a16:creationId xmlns:a16="http://schemas.microsoft.com/office/drawing/2014/main" id="{22429FBF-10BE-C94D-B405-E3D5FECB570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8061" y="2799531"/>
            <a:ext cx="973365" cy="970527"/>
          </a:xfrm>
          <a:prstGeom prst="rect">
            <a:avLst/>
          </a:prstGeom>
        </p:spPr>
      </p:pic>
      <p:pic>
        <p:nvPicPr>
          <p:cNvPr id="24" name="Picture 23" descr="A picture containing shirt, light&#10;&#10;Description automatically generated">
            <a:extLst>
              <a:ext uri="{FF2B5EF4-FFF2-40B4-BE49-F238E27FC236}">
                <a16:creationId xmlns:a16="http://schemas.microsoft.com/office/drawing/2014/main" id="{8E96A529-C612-0F47-AADD-7B395AF74E1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2008" y="3146199"/>
            <a:ext cx="346053" cy="797682"/>
          </a:xfrm>
          <a:prstGeom prst="rect">
            <a:avLst/>
          </a:prstGeom>
        </p:spPr>
      </p:pic>
      <p:pic>
        <p:nvPicPr>
          <p:cNvPr id="25" name="Picture 2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EF36A60-5865-B647-841E-0A6DD5EDD1F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8853" y="2430453"/>
            <a:ext cx="315890" cy="39051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5" descr="A close up of a logo&#10;&#10;Description automatically generated">
            <a:extLst>
              <a:ext uri="{FF2B5EF4-FFF2-40B4-BE49-F238E27FC236}">
                <a16:creationId xmlns:a16="http://schemas.microsoft.com/office/drawing/2014/main" id="{185FD371-18A8-304F-9F5F-77615628AF1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7830" y="2396390"/>
            <a:ext cx="366355" cy="4528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 descr="A close up of a computer&#10;&#10;Description automatically generated">
            <a:extLst>
              <a:ext uri="{FF2B5EF4-FFF2-40B4-BE49-F238E27FC236}">
                <a16:creationId xmlns:a16="http://schemas.microsoft.com/office/drawing/2014/main" id="{CFB92D02-0FE4-6449-B2AD-4737A70B7449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7849" y="2726426"/>
            <a:ext cx="1156453" cy="1153082"/>
          </a:xfrm>
          <a:prstGeom prst="rect">
            <a:avLst/>
          </a:prstGeom>
        </p:spPr>
      </p:pic>
      <p:pic>
        <p:nvPicPr>
          <p:cNvPr id="28" name="Picture 27" descr="A close up of a logo&#10;&#10;Description automatically generated">
            <a:extLst>
              <a:ext uri="{FF2B5EF4-FFF2-40B4-BE49-F238E27FC236}">
                <a16:creationId xmlns:a16="http://schemas.microsoft.com/office/drawing/2014/main" id="{23D27335-8CFC-024B-B5A3-17B2AEC47195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3732" y="2443180"/>
            <a:ext cx="350171" cy="43288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28" descr="A close up of a computer&#10;&#10;Description automatically generated">
            <a:extLst>
              <a:ext uri="{FF2B5EF4-FFF2-40B4-BE49-F238E27FC236}">
                <a16:creationId xmlns:a16="http://schemas.microsoft.com/office/drawing/2014/main" id="{D16C6940-CBAA-874B-8CAE-5E799A6DBB28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4674" y="2777365"/>
            <a:ext cx="1105365" cy="110214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9A494EB-39F9-064C-BFD3-2699415B3619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9214" y="2777365"/>
            <a:ext cx="507756" cy="1033865"/>
          </a:xfrm>
          <a:prstGeom prst="rect">
            <a:avLst/>
          </a:prstGeom>
        </p:spPr>
      </p:pic>
      <p:pic>
        <p:nvPicPr>
          <p:cNvPr id="33" name="Picture 32" descr="A picture containing drawing&#10;&#10;Description automatically generated">
            <a:extLst>
              <a:ext uri="{FF2B5EF4-FFF2-40B4-BE49-F238E27FC236}">
                <a16:creationId xmlns:a16="http://schemas.microsoft.com/office/drawing/2014/main" id="{B90D7690-D18A-274E-A5E4-0A4BEA7467F0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01" y="2346635"/>
            <a:ext cx="366355" cy="4528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7" name="Picture 36" descr="A close up of a computer&#10;&#10;Description automatically generated">
            <a:extLst>
              <a:ext uri="{FF2B5EF4-FFF2-40B4-BE49-F238E27FC236}">
                <a16:creationId xmlns:a16="http://schemas.microsoft.com/office/drawing/2014/main" id="{179B5BC9-E639-8E47-9797-1ED00ABB8D0A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8643" y="2708476"/>
            <a:ext cx="1128865" cy="112557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DC81D73-7147-E54D-85BE-C0E850F50377}"/>
              </a:ext>
            </a:extLst>
          </p:cNvPr>
          <p:cNvSpPr/>
          <p:nvPr/>
        </p:nvSpPr>
        <p:spPr>
          <a:xfrm>
            <a:off x="-115750" y="4189104"/>
            <a:ext cx="691538" cy="13495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0D7642D3-10B5-EB43-9BA0-3992A50A72B9}"/>
              </a:ext>
            </a:extLst>
          </p:cNvPr>
          <p:cNvSpPr/>
          <p:nvPr/>
        </p:nvSpPr>
        <p:spPr>
          <a:xfrm>
            <a:off x="-115751" y="5675486"/>
            <a:ext cx="12307751" cy="61859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0390710-4379-204A-9A2D-20FE72683B49}"/>
              </a:ext>
            </a:extLst>
          </p:cNvPr>
          <p:cNvSpPr txBox="1"/>
          <p:nvPr/>
        </p:nvSpPr>
        <p:spPr>
          <a:xfrm>
            <a:off x="1215196" y="5727926"/>
            <a:ext cx="10516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58C2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Analytics Measuring Occupancy, Environmental, Ticketing (with SLAs)</a:t>
            </a:r>
          </a:p>
        </p:txBody>
      </p:sp>
    </p:spTree>
    <p:extLst>
      <p:ext uri="{BB962C8B-B14F-4D97-AF65-F5344CB8AC3E}">
        <p14:creationId xmlns:p14="http://schemas.microsoft.com/office/powerpoint/2010/main" val="34783850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C1F327B-E635-C74D-AAB0-7E8E6F739955}"/>
              </a:ext>
            </a:extLst>
          </p:cNvPr>
          <p:cNvGrpSpPr/>
          <p:nvPr/>
        </p:nvGrpSpPr>
        <p:grpSpPr>
          <a:xfrm>
            <a:off x="-37186" y="-68188"/>
            <a:ext cx="7835450" cy="6827804"/>
            <a:chOff x="-35169" y="-44712"/>
            <a:chExt cx="7631723" cy="694577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44F46C3-159D-CF4D-B678-40D9F060D4F7}"/>
                </a:ext>
              </a:extLst>
            </p:cNvPr>
            <p:cNvSpPr/>
            <p:nvPr/>
          </p:nvSpPr>
          <p:spPr>
            <a:xfrm>
              <a:off x="-35169" y="2145323"/>
              <a:ext cx="7631723" cy="4755743"/>
            </a:xfrm>
            <a:custGeom>
              <a:avLst/>
              <a:gdLst>
                <a:gd name="connsiteX0" fmla="*/ 0 w 7877909"/>
                <a:gd name="connsiteY0" fmla="*/ 0 h 2567355"/>
                <a:gd name="connsiteX1" fmla="*/ 7877909 w 7877909"/>
                <a:gd name="connsiteY1" fmla="*/ 0 h 2567355"/>
                <a:gd name="connsiteX2" fmla="*/ 7877909 w 7877909"/>
                <a:gd name="connsiteY2" fmla="*/ 2567355 h 2567355"/>
                <a:gd name="connsiteX3" fmla="*/ 0 w 7877909"/>
                <a:gd name="connsiteY3" fmla="*/ 2567355 h 2567355"/>
                <a:gd name="connsiteX4" fmla="*/ 0 w 7877909"/>
                <a:gd name="connsiteY4" fmla="*/ 0 h 2567355"/>
                <a:gd name="connsiteX0" fmla="*/ 0 w 7877909"/>
                <a:gd name="connsiteY0" fmla="*/ 2028092 h 4595447"/>
                <a:gd name="connsiteX1" fmla="*/ 3481755 w 7877909"/>
                <a:gd name="connsiteY1" fmla="*/ 0 h 4595447"/>
                <a:gd name="connsiteX2" fmla="*/ 7877909 w 7877909"/>
                <a:gd name="connsiteY2" fmla="*/ 4595447 h 4595447"/>
                <a:gd name="connsiteX3" fmla="*/ 0 w 7877909"/>
                <a:gd name="connsiteY3" fmla="*/ 4595447 h 4595447"/>
                <a:gd name="connsiteX4" fmla="*/ 0 w 7877909"/>
                <a:gd name="connsiteY4" fmla="*/ 2028092 h 4595447"/>
                <a:gd name="connsiteX0" fmla="*/ 0 w 6928339"/>
                <a:gd name="connsiteY0" fmla="*/ 2028092 h 4700955"/>
                <a:gd name="connsiteX1" fmla="*/ 3481755 w 6928339"/>
                <a:gd name="connsiteY1" fmla="*/ 0 h 4700955"/>
                <a:gd name="connsiteX2" fmla="*/ 6928339 w 6928339"/>
                <a:gd name="connsiteY2" fmla="*/ 4700955 h 4700955"/>
                <a:gd name="connsiteX3" fmla="*/ 0 w 6928339"/>
                <a:gd name="connsiteY3" fmla="*/ 4595447 h 4700955"/>
                <a:gd name="connsiteX4" fmla="*/ 0 w 6928339"/>
                <a:gd name="connsiteY4" fmla="*/ 2028092 h 4700955"/>
                <a:gd name="connsiteX0" fmla="*/ 23445 w 6951784"/>
                <a:gd name="connsiteY0" fmla="*/ 2028092 h 4750342"/>
                <a:gd name="connsiteX1" fmla="*/ 3505200 w 6951784"/>
                <a:gd name="connsiteY1" fmla="*/ 0 h 4750342"/>
                <a:gd name="connsiteX2" fmla="*/ 6951784 w 6951784"/>
                <a:gd name="connsiteY2" fmla="*/ 4700955 h 4750342"/>
                <a:gd name="connsiteX3" fmla="*/ 23445 w 6951784"/>
                <a:gd name="connsiteY3" fmla="*/ 4595447 h 4750342"/>
                <a:gd name="connsiteX4" fmla="*/ 0 w 6951784"/>
                <a:gd name="connsiteY4" fmla="*/ 4747847 h 4750342"/>
                <a:gd name="connsiteX5" fmla="*/ 23445 w 6951784"/>
                <a:gd name="connsiteY5" fmla="*/ 2028092 h 4750342"/>
                <a:gd name="connsiteX0" fmla="*/ 23445 w 7631723"/>
                <a:gd name="connsiteY0" fmla="*/ 2028092 h 4750342"/>
                <a:gd name="connsiteX1" fmla="*/ 3505200 w 7631723"/>
                <a:gd name="connsiteY1" fmla="*/ 0 h 4750342"/>
                <a:gd name="connsiteX2" fmla="*/ 7631723 w 7631723"/>
                <a:gd name="connsiteY2" fmla="*/ 2860432 h 4750342"/>
                <a:gd name="connsiteX3" fmla="*/ 23445 w 7631723"/>
                <a:gd name="connsiteY3" fmla="*/ 4595447 h 4750342"/>
                <a:gd name="connsiteX4" fmla="*/ 0 w 7631723"/>
                <a:gd name="connsiteY4" fmla="*/ 4747847 h 4750342"/>
                <a:gd name="connsiteX5" fmla="*/ 23445 w 7631723"/>
                <a:gd name="connsiteY5" fmla="*/ 2028092 h 4750342"/>
                <a:gd name="connsiteX0" fmla="*/ 23445 w 7631723"/>
                <a:gd name="connsiteY0" fmla="*/ 2028092 h 4755743"/>
                <a:gd name="connsiteX1" fmla="*/ 3505200 w 7631723"/>
                <a:gd name="connsiteY1" fmla="*/ 0 h 4755743"/>
                <a:gd name="connsiteX2" fmla="*/ 7631723 w 7631723"/>
                <a:gd name="connsiteY2" fmla="*/ 2860432 h 4755743"/>
                <a:gd name="connsiteX3" fmla="*/ 5099537 w 7631723"/>
                <a:gd name="connsiteY3" fmla="*/ 4747847 h 4755743"/>
                <a:gd name="connsiteX4" fmla="*/ 0 w 7631723"/>
                <a:gd name="connsiteY4" fmla="*/ 4747847 h 4755743"/>
                <a:gd name="connsiteX5" fmla="*/ 23445 w 7631723"/>
                <a:gd name="connsiteY5" fmla="*/ 2028092 h 475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31723" h="4755743">
                  <a:moveTo>
                    <a:pt x="23445" y="2028092"/>
                  </a:moveTo>
                  <a:lnTo>
                    <a:pt x="3505200" y="0"/>
                  </a:lnTo>
                  <a:lnTo>
                    <a:pt x="7631723" y="2860432"/>
                  </a:lnTo>
                  <a:lnTo>
                    <a:pt x="5099537" y="4747847"/>
                  </a:lnTo>
                  <a:cubicBezTo>
                    <a:pt x="5095630" y="4720493"/>
                    <a:pt x="3907" y="4775201"/>
                    <a:pt x="0" y="4747847"/>
                  </a:cubicBezTo>
                  <a:lnTo>
                    <a:pt x="23445" y="2028092"/>
                  </a:lnTo>
                  <a:close/>
                </a:path>
              </a:pathLst>
            </a:custGeom>
            <a:gradFill>
              <a:gsLst>
                <a:gs pos="0">
                  <a:schemeClr val="bg2"/>
                </a:gs>
                <a:gs pos="52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C467D03-608A-D444-BEED-DA74C9176374}"/>
                </a:ext>
              </a:extLst>
            </p:cNvPr>
            <p:cNvSpPr/>
            <p:nvPr/>
          </p:nvSpPr>
          <p:spPr>
            <a:xfrm>
              <a:off x="-11723" y="-44712"/>
              <a:ext cx="3528460" cy="4218126"/>
            </a:xfrm>
            <a:custGeom>
              <a:avLst/>
              <a:gdLst>
                <a:gd name="connsiteX0" fmla="*/ 0 w 4527104"/>
                <a:gd name="connsiteY0" fmla="*/ 0 h 2790092"/>
                <a:gd name="connsiteX1" fmla="*/ 4527104 w 4527104"/>
                <a:gd name="connsiteY1" fmla="*/ 0 h 2790092"/>
                <a:gd name="connsiteX2" fmla="*/ 4527104 w 4527104"/>
                <a:gd name="connsiteY2" fmla="*/ 2790092 h 2790092"/>
                <a:gd name="connsiteX3" fmla="*/ 0 w 4527104"/>
                <a:gd name="connsiteY3" fmla="*/ 2790092 h 2790092"/>
                <a:gd name="connsiteX4" fmla="*/ 0 w 4527104"/>
                <a:gd name="connsiteY4" fmla="*/ 0 h 2790092"/>
                <a:gd name="connsiteX0" fmla="*/ 0 w 4527104"/>
                <a:gd name="connsiteY0" fmla="*/ 23446 h 2813538"/>
                <a:gd name="connsiteX1" fmla="*/ 2862427 w 4527104"/>
                <a:gd name="connsiteY1" fmla="*/ 0 h 2813538"/>
                <a:gd name="connsiteX2" fmla="*/ 4527104 w 4527104"/>
                <a:gd name="connsiteY2" fmla="*/ 2813538 h 2813538"/>
                <a:gd name="connsiteX3" fmla="*/ 0 w 4527104"/>
                <a:gd name="connsiteY3" fmla="*/ 2813538 h 2813538"/>
                <a:gd name="connsiteX4" fmla="*/ 0 w 4527104"/>
                <a:gd name="connsiteY4" fmla="*/ 23446 h 2813538"/>
                <a:gd name="connsiteX0" fmla="*/ 0 w 2862427"/>
                <a:gd name="connsiteY0" fmla="*/ 23446 h 2813538"/>
                <a:gd name="connsiteX1" fmla="*/ 2862427 w 2862427"/>
                <a:gd name="connsiteY1" fmla="*/ 0 h 2813538"/>
                <a:gd name="connsiteX2" fmla="*/ 1209473 w 2862427"/>
                <a:gd name="connsiteY2" fmla="*/ 2766646 h 2813538"/>
                <a:gd name="connsiteX3" fmla="*/ 0 w 2862427"/>
                <a:gd name="connsiteY3" fmla="*/ 2813538 h 2813538"/>
                <a:gd name="connsiteX4" fmla="*/ 0 w 2862427"/>
                <a:gd name="connsiteY4" fmla="*/ 23446 h 2813538"/>
                <a:gd name="connsiteX0" fmla="*/ 0 w 3507196"/>
                <a:gd name="connsiteY0" fmla="*/ 23446 h 2813538"/>
                <a:gd name="connsiteX1" fmla="*/ 2862427 w 3507196"/>
                <a:gd name="connsiteY1" fmla="*/ 0 h 2813538"/>
                <a:gd name="connsiteX2" fmla="*/ 3507196 w 3507196"/>
                <a:gd name="connsiteY2" fmla="*/ 2168769 h 2813538"/>
                <a:gd name="connsiteX3" fmla="*/ 0 w 3507196"/>
                <a:gd name="connsiteY3" fmla="*/ 2813538 h 2813538"/>
                <a:gd name="connsiteX4" fmla="*/ 0 w 3507196"/>
                <a:gd name="connsiteY4" fmla="*/ 23446 h 2813538"/>
                <a:gd name="connsiteX0" fmla="*/ 0 w 3507196"/>
                <a:gd name="connsiteY0" fmla="*/ 11723 h 2801815"/>
                <a:gd name="connsiteX1" fmla="*/ 2944488 w 3507196"/>
                <a:gd name="connsiteY1" fmla="*/ 0 h 2801815"/>
                <a:gd name="connsiteX2" fmla="*/ 3507196 w 3507196"/>
                <a:gd name="connsiteY2" fmla="*/ 2157046 h 2801815"/>
                <a:gd name="connsiteX3" fmla="*/ 0 w 3507196"/>
                <a:gd name="connsiteY3" fmla="*/ 2801815 h 2801815"/>
                <a:gd name="connsiteX4" fmla="*/ 0 w 3507196"/>
                <a:gd name="connsiteY4" fmla="*/ 11723 h 2801815"/>
                <a:gd name="connsiteX0" fmla="*/ 0 w 3507196"/>
                <a:gd name="connsiteY0" fmla="*/ 23446 h 2813538"/>
                <a:gd name="connsiteX1" fmla="*/ 3448580 w 3507196"/>
                <a:gd name="connsiteY1" fmla="*/ 0 h 2813538"/>
                <a:gd name="connsiteX2" fmla="*/ 3507196 w 3507196"/>
                <a:gd name="connsiteY2" fmla="*/ 2168769 h 2813538"/>
                <a:gd name="connsiteX3" fmla="*/ 0 w 3507196"/>
                <a:gd name="connsiteY3" fmla="*/ 2813538 h 2813538"/>
                <a:gd name="connsiteX4" fmla="*/ 0 w 3507196"/>
                <a:gd name="connsiteY4" fmla="*/ 23446 h 2813538"/>
                <a:gd name="connsiteX0" fmla="*/ 0 w 3507196"/>
                <a:gd name="connsiteY0" fmla="*/ 23446 h 5111261"/>
                <a:gd name="connsiteX1" fmla="*/ 3448580 w 3507196"/>
                <a:gd name="connsiteY1" fmla="*/ 0 h 5111261"/>
                <a:gd name="connsiteX2" fmla="*/ 3507196 w 3507196"/>
                <a:gd name="connsiteY2" fmla="*/ 2168769 h 5111261"/>
                <a:gd name="connsiteX3" fmla="*/ 70339 w 3507196"/>
                <a:gd name="connsiteY3" fmla="*/ 5111261 h 5111261"/>
                <a:gd name="connsiteX4" fmla="*/ 0 w 3507196"/>
                <a:gd name="connsiteY4" fmla="*/ 23446 h 5111261"/>
                <a:gd name="connsiteX0" fmla="*/ 0 w 3507196"/>
                <a:gd name="connsiteY0" fmla="*/ 23446 h 5099538"/>
                <a:gd name="connsiteX1" fmla="*/ 3448580 w 3507196"/>
                <a:gd name="connsiteY1" fmla="*/ 0 h 5099538"/>
                <a:gd name="connsiteX2" fmla="*/ 3507196 w 3507196"/>
                <a:gd name="connsiteY2" fmla="*/ 2168769 h 5099538"/>
                <a:gd name="connsiteX3" fmla="*/ 0 w 3507196"/>
                <a:gd name="connsiteY3" fmla="*/ 5099538 h 5099538"/>
                <a:gd name="connsiteX4" fmla="*/ 0 w 3507196"/>
                <a:gd name="connsiteY4" fmla="*/ 23446 h 5099538"/>
                <a:gd name="connsiteX0" fmla="*/ 11723 w 3518919"/>
                <a:gd name="connsiteY0" fmla="*/ 23446 h 4196861"/>
                <a:gd name="connsiteX1" fmla="*/ 3460303 w 3518919"/>
                <a:gd name="connsiteY1" fmla="*/ 0 h 4196861"/>
                <a:gd name="connsiteX2" fmla="*/ 3518919 w 3518919"/>
                <a:gd name="connsiteY2" fmla="*/ 2168769 h 4196861"/>
                <a:gd name="connsiteX3" fmla="*/ 0 w 3518919"/>
                <a:gd name="connsiteY3" fmla="*/ 4196861 h 4196861"/>
                <a:gd name="connsiteX4" fmla="*/ 11723 w 3518919"/>
                <a:gd name="connsiteY4" fmla="*/ 23446 h 4196861"/>
                <a:gd name="connsiteX0" fmla="*/ 11723 w 3518919"/>
                <a:gd name="connsiteY0" fmla="*/ 23446 h 4196861"/>
                <a:gd name="connsiteX1" fmla="*/ 3507195 w 3518919"/>
                <a:gd name="connsiteY1" fmla="*/ 0 h 4196861"/>
                <a:gd name="connsiteX2" fmla="*/ 3518919 w 3518919"/>
                <a:gd name="connsiteY2" fmla="*/ 2168769 h 4196861"/>
                <a:gd name="connsiteX3" fmla="*/ 0 w 3518919"/>
                <a:gd name="connsiteY3" fmla="*/ 4196861 h 4196861"/>
                <a:gd name="connsiteX4" fmla="*/ 11723 w 3518919"/>
                <a:gd name="connsiteY4" fmla="*/ 23446 h 4196861"/>
                <a:gd name="connsiteX0" fmla="*/ 11723 w 3528460"/>
                <a:gd name="connsiteY0" fmla="*/ 44711 h 4218126"/>
                <a:gd name="connsiteX1" fmla="*/ 3528460 w 3528460"/>
                <a:gd name="connsiteY1" fmla="*/ 0 h 4218126"/>
                <a:gd name="connsiteX2" fmla="*/ 3518919 w 3528460"/>
                <a:gd name="connsiteY2" fmla="*/ 2190034 h 4218126"/>
                <a:gd name="connsiteX3" fmla="*/ 0 w 3528460"/>
                <a:gd name="connsiteY3" fmla="*/ 4218126 h 4218126"/>
                <a:gd name="connsiteX4" fmla="*/ 11723 w 3528460"/>
                <a:gd name="connsiteY4" fmla="*/ 44711 h 4218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28460" h="4218126">
                  <a:moveTo>
                    <a:pt x="11723" y="44711"/>
                  </a:moveTo>
                  <a:lnTo>
                    <a:pt x="3528460" y="0"/>
                  </a:lnTo>
                  <a:cubicBezTo>
                    <a:pt x="3525280" y="730011"/>
                    <a:pt x="3522099" y="1460023"/>
                    <a:pt x="3518919" y="2190034"/>
                  </a:cubicBezTo>
                  <a:lnTo>
                    <a:pt x="0" y="4218126"/>
                  </a:lnTo>
                  <a:cubicBezTo>
                    <a:pt x="3908" y="2826988"/>
                    <a:pt x="7815" y="1435849"/>
                    <a:pt x="11723" y="44711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97B2B417-9DE9-854A-9244-E00A0AC3E53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3198" y="1126960"/>
            <a:ext cx="931704" cy="115179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A close up of a computer&#10;&#10;Description automatically generated">
            <a:extLst>
              <a:ext uri="{FF2B5EF4-FFF2-40B4-BE49-F238E27FC236}">
                <a16:creationId xmlns:a16="http://schemas.microsoft.com/office/drawing/2014/main" id="{3498393E-8382-2C41-A38E-73206C64D7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2392" y="2200978"/>
            <a:ext cx="2941052" cy="2932478"/>
          </a:xfrm>
          <a:prstGeom prst="rect">
            <a:avLst/>
          </a:prstGeom>
        </p:spPr>
      </p:pic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4BAD7BC4-60EE-1840-97F8-477C475F71E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4628" y="2950356"/>
            <a:ext cx="3533596" cy="604083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06E1627-9494-0745-B55B-39FEAF79479B}"/>
              </a:ext>
            </a:extLst>
          </p:cNvPr>
          <p:cNvSpPr/>
          <p:nvPr/>
        </p:nvSpPr>
        <p:spPr>
          <a:xfrm>
            <a:off x="5679769" y="2327514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Triggering Service Request for Sanitation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Chevron 17">
            <a:extLst>
              <a:ext uri="{FF2B5EF4-FFF2-40B4-BE49-F238E27FC236}">
                <a16:creationId xmlns:a16="http://schemas.microsoft.com/office/drawing/2014/main" id="{CBD8B563-2AE1-6245-A2C6-3F1E7DECFBD9}"/>
              </a:ext>
            </a:extLst>
          </p:cNvPr>
          <p:cNvSpPr/>
          <p:nvPr/>
        </p:nvSpPr>
        <p:spPr>
          <a:xfrm flipH="1">
            <a:off x="5675870" y="1031823"/>
            <a:ext cx="6915765" cy="960844"/>
          </a:xfrm>
          <a:prstGeom prst="chevron">
            <a:avLst>
              <a:gd name="adj" fmla="val 20758"/>
            </a:avLst>
          </a:prstGeom>
          <a:solidFill>
            <a:schemeClr val="accent2"/>
          </a:solidFill>
          <a:ln>
            <a:noFill/>
          </a:ln>
          <a:effectLst>
            <a:outerShdw blurRad="50800" dist="508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82880" tIns="0" bIns="9144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Desk Vacated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65A6539-6C45-0648-AC28-10495B8BF8DD}"/>
              </a:ext>
            </a:extLst>
          </p:cNvPr>
          <p:cNvGrpSpPr/>
          <p:nvPr/>
        </p:nvGrpSpPr>
        <p:grpSpPr>
          <a:xfrm>
            <a:off x="299768" y="6091145"/>
            <a:ext cx="2038545" cy="481566"/>
            <a:chOff x="137496" y="6278049"/>
            <a:chExt cx="2038545" cy="481566"/>
          </a:xfrm>
        </p:grpSpPr>
        <p:pic>
          <p:nvPicPr>
            <p:cNvPr id="20" name="Picture 19" descr="A picture containing drawing, plate&#10;&#10;Description automatically generated">
              <a:extLst>
                <a:ext uri="{FF2B5EF4-FFF2-40B4-BE49-F238E27FC236}">
                  <a16:creationId xmlns:a16="http://schemas.microsoft.com/office/drawing/2014/main" id="{CA39CF5B-D606-0F4B-A72C-9C1A3AAFA0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496" y="6278049"/>
              <a:ext cx="1635603" cy="455116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9C4EC8A-113C-0B4C-B637-74790B4B22F5}"/>
                </a:ext>
              </a:extLst>
            </p:cNvPr>
            <p:cNvSpPr/>
            <p:nvPr/>
          </p:nvSpPr>
          <p:spPr>
            <a:xfrm>
              <a:off x="1944547" y="6412375"/>
              <a:ext cx="231494" cy="347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90997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55556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556">
                                          <p:cBhvr additive="base">
                                            <p:cTn id="7" dur="11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556">
                                          <p:cBhvr additive="base">
                                            <p:cTn id="8" dur="11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1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1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3A32EC5-4DBE-6B44-8665-F72C3B3E12C8}"/>
              </a:ext>
            </a:extLst>
          </p:cNvPr>
          <p:cNvSpPr/>
          <p:nvPr/>
        </p:nvSpPr>
        <p:spPr>
          <a:xfrm>
            <a:off x="0" y="3578569"/>
            <a:ext cx="12192000" cy="31547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hevron 33">
            <a:extLst>
              <a:ext uri="{FF2B5EF4-FFF2-40B4-BE49-F238E27FC236}">
                <a16:creationId xmlns:a16="http://schemas.microsoft.com/office/drawing/2014/main" id="{1B7D695A-A05D-3241-8DF1-DC42FBA806A9}"/>
              </a:ext>
            </a:extLst>
          </p:cNvPr>
          <p:cNvSpPr/>
          <p:nvPr/>
        </p:nvSpPr>
        <p:spPr>
          <a:xfrm>
            <a:off x="9199731" y="4189104"/>
            <a:ext cx="2957544" cy="1349537"/>
          </a:xfrm>
          <a:prstGeom prst="chevron">
            <a:avLst>
              <a:gd name="adj" fmla="val 20758"/>
            </a:avLst>
          </a:prstGeom>
          <a:solidFill>
            <a:schemeClr val="accent3"/>
          </a:solidFill>
          <a:ln>
            <a:noFill/>
          </a:ln>
          <a:effectLst>
            <a:outerShdw blurRad="50800" dist="508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82880" tIns="0" bIns="9144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Desk Becomes Available</a:t>
            </a:r>
          </a:p>
        </p:txBody>
      </p:sp>
      <p:sp>
        <p:nvSpPr>
          <p:cNvPr id="7" name="Chevron 6"/>
          <p:cNvSpPr/>
          <p:nvPr/>
        </p:nvSpPr>
        <p:spPr>
          <a:xfrm>
            <a:off x="6959039" y="4190176"/>
            <a:ext cx="2899604" cy="1349537"/>
          </a:xfrm>
          <a:prstGeom prst="chevron">
            <a:avLst>
              <a:gd name="adj" fmla="val 20758"/>
            </a:avLst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508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82880" tIns="0" bIns="9144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Cleaning Ticket Dispatched</a:t>
            </a:r>
          </a:p>
        </p:txBody>
      </p:sp>
      <p:sp>
        <p:nvSpPr>
          <p:cNvPr id="21" name="Chevron 20"/>
          <p:cNvSpPr/>
          <p:nvPr/>
        </p:nvSpPr>
        <p:spPr>
          <a:xfrm>
            <a:off x="4769025" y="4190176"/>
            <a:ext cx="2648613" cy="1349537"/>
          </a:xfrm>
          <a:prstGeom prst="chevron">
            <a:avLst>
              <a:gd name="adj" fmla="val 20758"/>
            </a:avLst>
          </a:prstGeom>
          <a:solidFill>
            <a:schemeClr val="accent2"/>
          </a:solidFill>
          <a:ln>
            <a:noFill/>
          </a:ln>
          <a:effectLst>
            <a:outerShdw blurRad="50800" dist="508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82880" tIns="0" bIns="9144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Desk Vacated</a:t>
            </a:r>
          </a:p>
        </p:txBody>
      </p:sp>
      <p:sp>
        <p:nvSpPr>
          <p:cNvPr id="22" name="Chevron 21"/>
          <p:cNvSpPr/>
          <p:nvPr/>
        </p:nvSpPr>
        <p:spPr>
          <a:xfrm>
            <a:off x="2528333" y="4190176"/>
            <a:ext cx="2754062" cy="1349537"/>
          </a:xfrm>
          <a:prstGeom prst="chevron">
            <a:avLst>
              <a:gd name="adj" fmla="val 20758"/>
            </a:avLst>
          </a:prstGeom>
          <a:solidFill>
            <a:schemeClr val="accent1"/>
          </a:solidFill>
          <a:ln>
            <a:noFill/>
          </a:ln>
          <a:effectLst>
            <a:outerShdw blurRad="50800" dist="508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82880" tIns="0" bIns="9144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Desk Reserved through Hoteling</a:t>
            </a:r>
            <a:endParaRPr kumimoji="0" lang="en-US" sz="13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423115" y="4189105"/>
            <a:ext cx="2462816" cy="1349537"/>
          </a:xfrm>
          <a:prstGeom prst="homePlate">
            <a:avLst>
              <a:gd name="adj" fmla="val 22102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508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0" bIns="9144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Measuring Social Distancing In Your Space</a:t>
            </a:r>
          </a:p>
        </p:txBody>
      </p:sp>
      <p:pic>
        <p:nvPicPr>
          <p:cNvPr id="35" name="Picture 34" descr="A picture containing drawing, plate&#10;&#10;Description automatically generated">
            <a:extLst>
              <a:ext uri="{FF2B5EF4-FFF2-40B4-BE49-F238E27FC236}">
                <a16:creationId xmlns:a16="http://schemas.microsoft.com/office/drawing/2014/main" id="{DB81DBFD-172E-DF4B-ADAA-FDF04081B5E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9236" y="589808"/>
            <a:ext cx="2353527" cy="638101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A3A7F885-8861-8242-BA8D-01E4A53215D1}"/>
              </a:ext>
            </a:extLst>
          </p:cNvPr>
          <p:cNvSpPr txBox="1"/>
          <p:nvPr/>
        </p:nvSpPr>
        <p:spPr>
          <a:xfrm>
            <a:off x="3169656" y="1257897"/>
            <a:ext cx="61274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Safe Space Solution</a:t>
            </a: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A0170AC6-E461-054A-A160-63629260733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9116" y="2156583"/>
            <a:ext cx="313291" cy="3872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 descr="A close up of a computer&#10;&#10;Description automatically generated">
            <a:extLst>
              <a:ext uri="{FF2B5EF4-FFF2-40B4-BE49-F238E27FC236}">
                <a16:creationId xmlns:a16="http://schemas.microsoft.com/office/drawing/2014/main" id="{F91F22C8-B276-1F40-84B0-F32290DB655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4570" y="2523134"/>
            <a:ext cx="979091" cy="970527"/>
          </a:xfrm>
          <a:prstGeom prst="rect">
            <a:avLst/>
          </a:prstGeom>
        </p:spPr>
      </p:pic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6968A44D-90FB-3947-8B13-8B957CC5DDB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238" y="2566521"/>
            <a:ext cx="313291" cy="3872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 descr="A close up of a computer&#10;&#10;Description automatically generated">
            <a:extLst>
              <a:ext uri="{FF2B5EF4-FFF2-40B4-BE49-F238E27FC236}">
                <a16:creationId xmlns:a16="http://schemas.microsoft.com/office/drawing/2014/main" id="{DE9B6BE5-5321-D746-AF4F-C6A41B0D623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114" y="2951922"/>
            <a:ext cx="1016691" cy="1019655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21F9892-9E7C-5744-9147-A7CB454AC15D}"/>
              </a:ext>
            </a:extLst>
          </p:cNvPr>
          <p:cNvCxnSpPr>
            <a:cxnSpLocks/>
          </p:cNvCxnSpPr>
          <p:nvPr/>
        </p:nvCxnSpPr>
        <p:spPr>
          <a:xfrm flipV="1">
            <a:off x="1438708" y="3578569"/>
            <a:ext cx="587399" cy="34388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close up of a computer&#10;&#10;Description automatically generated">
            <a:extLst>
              <a:ext uri="{FF2B5EF4-FFF2-40B4-BE49-F238E27FC236}">
                <a16:creationId xmlns:a16="http://schemas.microsoft.com/office/drawing/2014/main" id="{22429FBF-10BE-C94D-B405-E3D5FECB570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8061" y="2799531"/>
            <a:ext cx="973365" cy="970527"/>
          </a:xfrm>
          <a:prstGeom prst="rect">
            <a:avLst/>
          </a:prstGeom>
        </p:spPr>
      </p:pic>
      <p:pic>
        <p:nvPicPr>
          <p:cNvPr id="24" name="Picture 23" descr="A picture containing shirt, light&#10;&#10;Description automatically generated">
            <a:extLst>
              <a:ext uri="{FF2B5EF4-FFF2-40B4-BE49-F238E27FC236}">
                <a16:creationId xmlns:a16="http://schemas.microsoft.com/office/drawing/2014/main" id="{8E96A529-C612-0F47-AADD-7B395AF74E1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2008" y="3146199"/>
            <a:ext cx="346053" cy="797682"/>
          </a:xfrm>
          <a:prstGeom prst="rect">
            <a:avLst/>
          </a:prstGeom>
        </p:spPr>
      </p:pic>
      <p:pic>
        <p:nvPicPr>
          <p:cNvPr id="25" name="Picture 2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EF36A60-5865-B647-841E-0A6DD5EDD1F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8853" y="2430453"/>
            <a:ext cx="315890" cy="39051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5" descr="A close up of a logo&#10;&#10;Description automatically generated">
            <a:extLst>
              <a:ext uri="{FF2B5EF4-FFF2-40B4-BE49-F238E27FC236}">
                <a16:creationId xmlns:a16="http://schemas.microsoft.com/office/drawing/2014/main" id="{185FD371-18A8-304F-9F5F-77615628AF1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7830" y="2396390"/>
            <a:ext cx="366355" cy="4528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 descr="A close up of a computer&#10;&#10;Description automatically generated">
            <a:extLst>
              <a:ext uri="{FF2B5EF4-FFF2-40B4-BE49-F238E27FC236}">
                <a16:creationId xmlns:a16="http://schemas.microsoft.com/office/drawing/2014/main" id="{CFB92D02-0FE4-6449-B2AD-4737A70B7449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7849" y="2726426"/>
            <a:ext cx="1156453" cy="1153082"/>
          </a:xfrm>
          <a:prstGeom prst="rect">
            <a:avLst/>
          </a:prstGeom>
        </p:spPr>
      </p:pic>
      <p:pic>
        <p:nvPicPr>
          <p:cNvPr id="28" name="Picture 27" descr="A close up of a logo&#10;&#10;Description automatically generated">
            <a:extLst>
              <a:ext uri="{FF2B5EF4-FFF2-40B4-BE49-F238E27FC236}">
                <a16:creationId xmlns:a16="http://schemas.microsoft.com/office/drawing/2014/main" id="{23D27335-8CFC-024B-B5A3-17B2AEC47195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3732" y="2443180"/>
            <a:ext cx="350171" cy="43288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28" descr="A close up of a computer&#10;&#10;Description automatically generated">
            <a:extLst>
              <a:ext uri="{FF2B5EF4-FFF2-40B4-BE49-F238E27FC236}">
                <a16:creationId xmlns:a16="http://schemas.microsoft.com/office/drawing/2014/main" id="{D16C6940-CBAA-874B-8CAE-5E799A6DBB28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4674" y="2777365"/>
            <a:ext cx="1105365" cy="110214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9A494EB-39F9-064C-BFD3-2699415B3619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9214" y="2777365"/>
            <a:ext cx="507756" cy="1033865"/>
          </a:xfrm>
          <a:prstGeom prst="rect">
            <a:avLst/>
          </a:prstGeom>
        </p:spPr>
      </p:pic>
      <p:pic>
        <p:nvPicPr>
          <p:cNvPr id="33" name="Picture 32" descr="A picture containing drawing&#10;&#10;Description automatically generated">
            <a:extLst>
              <a:ext uri="{FF2B5EF4-FFF2-40B4-BE49-F238E27FC236}">
                <a16:creationId xmlns:a16="http://schemas.microsoft.com/office/drawing/2014/main" id="{B90D7690-D18A-274E-A5E4-0A4BEA7467F0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01" y="2346635"/>
            <a:ext cx="366355" cy="4528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7" name="Picture 36" descr="A close up of a computer&#10;&#10;Description automatically generated">
            <a:extLst>
              <a:ext uri="{FF2B5EF4-FFF2-40B4-BE49-F238E27FC236}">
                <a16:creationId xmlns:a16="http://schemas.microsoft.com/office/drawing/2014/main" id="{179B5BC9-E639-8E47-9797-1ED00ABB8D0A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8643" y="2708476"/>
            <a:ext cx="1128865" cy="112557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DC81D73-7147-E54D-85BE-C0E850F50377}"/>
              </a:ext>
            </a:extLst>
          </p:cNvPr>
          <p:cNvSpPr/>
          <p:nvPr/>
        </p:nvSpPr>
        <p:spPr>
          <a:xfrm>
            <a:off x="-115750" y="4189104"/>
            <a:ext cx="691538" cy="13495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0D7642D3-10B5-EB43-9BA0-3992A50A72B9}"/>
              </a:ext>
            </a:extLst>
          </p:cNvPr>
          <p:cNvSpPr/>
          <p:nvPr/>
        </p:nvSpPr>
        <p:spPr>
          <a:xfrm>
            <a:off x="-115751" y="5675486"/>
            <a:ext cx="12307751" cy="61859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0390710-4379-204A-9A2D-20FE72683B49}"/>
              </a:ext>
            </a:extLst>
          </p:cNvPr>
          <p:cNvSpPr txBox="1"/>
          <p:nvPr/>
        </p:nvSpPr>
        <p:spPr>
          <a:xfrm>
            <a:off x="1215196" y="5727926"/>
            <a:ext cx="10516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58C2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Analytics Measuring Occupancy, Environmental, Ticketing (with SLAs)</a:t>
            </a:r>
          </a:p>
        </p:txBody>
      </p:sp>
    </p:spTree>
    <p:extLst>
      <p:ext uri="{BB962C8B-B14F-4D97-AF65-F5344CB8AC3E}">
        <p14:creationId xmlns:p14="http://schemas.microsoft.com/office/powerpoint/2010/main" val="11449355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C1F327B-E635-C74D-AAB0-7E8E6F739955}"/>
              </a:ext>
            </a:extLst>
          </p:cNvPr>
          <p:cNvGrpSpPr/>
          <p:nvPr/>
        </p:nvGrpSpPr>
        <p:grpSpPr>
          <a:xfrm>
            <a:off x="0" y="0"/>
            <a:ext cx="7758545" cy="6760789"/>
            <a:chOff x="-35169" y="-44712"/>
            <a:chExt cx="7631723" cy="694577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44F46C3-159D-CF4D-B678-40D9F060D4F7}"/>
                </a:ext>
              </a:extLst>
            </p:cNvPr>
            <p:cNvSpPr/>
            <p:nvPr/>
          </p:nvSpPr>
          <p:spPr>
            <a:xfrm>
              <a:off x="-35169" y="2145323"/>
              <a:ext cx="7631723" cy="4755743"/>
            </a:xfrm>
            <a:custGeom>
              <a:avLst/>
              <a:gdLst>
                <a:gd name="connsiteX0" fmla="*/ 0 w 7877909"/>
                <a:gd name="connsiteY0" fmla="*/ 0 h 2567355"/>
                <a:gd name="connsiteX1" fmla="*/ 7877909 w 7877909"/>
                <a:gd name="connsiteY1" fmla="*/ 0 h 2567355"/>
                <a:gd name="connsiteX2" fmla="*/ 7877909 w 7877909"/>
                <a:gd name="connsiteY2" fmla="*/ 2567355 h 2567355"/>
                <a:gd name="connsiteX3" fmla="*/ 0 w 7877909"/>
                <a:gd name="connsiteY3" fmla="*/ 2567355 h 2567355"/>
                <a:gd name="connsiteX4" fmla="*/ 0 w 7877909"/>
                <a:gd name="connsiteY4" fmla="*/ 0 h 2567355"/>
                <a:gd name="connsiteX0" fmla="*/ 0 w 7877909"/>
                <a:gd name="connsiteY0" fmla="*/ 2028092 h 4595447"/>
                <a:gd name="connsiteX1" fmla="*/ 3481755 w 7877909"/>
                <a:gd name="connsiteY1" fmla="*/ 0 h 4595447"/>
                <a:gd name="connsiteX2" fmla="*/ 7877909 w 7877909"/>
                <a:gd name="connsiteY2" fmla="*/ 4595447 h 4595447"/>
                <a:gd name="connsiteX3" fmla="*/ 0 w 7877909"/>
                <a:gd name="connsiteY3" fmla="*/ 4595447 h 4595447"/>
                <a:gd name="connsiteX4" fmla="*/ 0 w 7877909"/>
                <a:gd name="connsiteY4" fmla="*/ 2028092 h 4595447"/>
                <a:gd name="connsiteX0" fmla="*/ 0 w 6928339"/>
                <a:gd name="connsiteY0" fmla="*/ 2028092 h 4700955"/>
                <a:gd name="connsiteX1" fmla="*/ 3481755 w 6928339"/>
                <a:gd name="connsiteY1" fmla="*/ 0 h 4700955"/>
                <a:gd name="connsiteX2" fmla="*/ 6928339 w 6928339"/>
                <a:gd name="connsiteY2" fmla="*/ 4700955 h 4700955"/>
                <a:gd name="connsiteX3" fmla="*/ 0 w 6928339"/>
                <a:gd name="connsiteY3" fmla="*/ 4595447 h 4700955"/>
                <a:gd name="connsiteX4" fmla="*/ 0 w 6928339"/>
                <a:gd name="connsiteY4" fmla="*/ 2028092 h 4700955"/>
                <a:gd name="connsiteX0" fmla="*/ 23445 w 6951784"/>
                <a:gd name="connsiteY0" fmla="*/ 2028092 h 4750342"/>
                <a:gd name="connsiteX1" fmla="*/ 3505200 w 6951784"/>
                <a:gd name="connsiteY1" fmla="*/ 0 h 4750342"/>
                <a:gd name="connsiteX2" fmla="*/ 6951784 w 6951784"/>
                <a:gd name="connsiteY2" fmla="*/ 4700955 h 4750342"/>
                <a:gd name="connsiteX3" fmla="*/ 23445 w 6951784"/>
                <a:gd name="connsiteY3" fmla="*/ 4595447 h 4750342"/>
                <a:gd name="connsiteX4" fmla="*/ 0 w 6951784"/>
                <a:gd name="connsiteY4" fmla="*/ 4747847 h 4750342"/>
                <a:gd name="connsiteX5" fmla="*/ 23445 w 6951784"/>
                <a:gd name="connsiteY5" fmla="*/ 2028092 h 4750342"/>
                <a:gd name="connsiteX0" fmla="*/ 23445 w 7631723"/>
                <a:gd name="connsiteY0" fmla="*/ 2028092 h 4750342"/>
                <a:gd name="connsiteX1" fmla="*/ 3505200 w 7631723"/>
                <a:gd name="connsiteY1" fmla="*/ 0 h 4750342"/>
                <a:gd name="connsiteX2" fmla="*/ 7631723 w 7631723"/>
                <a:gd name="connsiteY2" fmla="*/ 2860432 h 4750342"/>
                <a:gd name="connsiteX3" fmla="*/ 23445 w 7631723"/>
                <a:gd name="connsiteY3" fmla="*/ 4595447 h 4750342"/>
                <a:gd name="connsiteX4" fmla="*/ 0 w 7631723"/>
                <a:gd name="connsiteY4" fmla="*/ 4747847 h 4750342"/>
                <a:gd name="connsiteX5" fmla="*/ 23445 w 7631723"/>
                <a:gd name="connsiteY5" fmla="*/ 2028092 h 4750342"/>
                <a:gd name="connsiteX0" fmla="*/ 23445 w 7631723"/>
                <a:gd name="connsiteY0" fmla="*/ 2028092 h 4755743"/>
                <a:gd name="connsiteX1" fmla="*/ 3505200 w 7631723"/>
                <a:gd name="connsiteY1" fmla="*/ 0 h 4755743"/>
                <a:gd name="connsiteX2" fmla="*/ 7631723 w 7631723"/>
                <a:gd name="connsiteY2" fmla="*/ 2860432 h 4755743"/>
                <a:gd name="connsiteX3" fmla="*/ 5099537 w 7631723"/>
                <a:gd name="connsiteY3" fmla="*/ 4747847 h 4755743"/>
                <a:gd name="connsiteX4" fmla="*/ 0 w 7631723"/>
                <a:gd name="connsiteY4" fmla="*/ 4747847 h 4755743"/>
                <a:gd name="connsiteX5" fmla="*/ 23445 w 7631723"/>
                <a:gd name="connsiteY5" fmla="*/ 2028092 h 475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31723" h="4755743">
                  <a:moveTo>
                    <a:pt x="23445" y="2028092"/>
                  </a:moveTo>
                  <a:lnTo>
                    <a:pt x="3505200" y="0"/>
                  </a:lnTo>
                  <a:lnTo>
                    <a:pt x="7631723" y="2860432"/>
                  </a:lnTo>
                  <a:lnTo>
                    <a:pt x="5099537" y="4747847"/>
                  </a:lnTo>
                  <a:cubicBezTo>
                    <a:pt x="5095630" y="4720493"/>
                    <a:pt x="3907" y="4775201"/>
                    <a:pt x="0" y="4747847"/>
                  </a:cubicBezTo>
                  <a:lnTo>
                    <a:pt x="23445" y="2028092"/>
                  </a:lnTo>
                  <a:close/>
                </a:path>
              </a:pathLst>
            </a:custGeom>
            <a:gradFill>
              <a:gsLst>
                <a:gs pos="0">
                  <a:schemeClr val="bg2"/>
                </a:gs>
                <a:gs pos="52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C467D03-608A-D444-BEED-DA74C9176374}"/>
                </a:ext>
              </a:extLst>
            </p:cNvPr>
            <p:cNvSpPr/>
            <p:nvPr/>
          </p:nvSpPr>
          <p:spPr>
            <a:xfrm>
              <a:off x="-11723" y="-44712"/>
              <a:ext cx="3528460" cy="4218126"/>
            </a:xfrm>
            <a:custGeom>
              <a:avLst/>
              <a:gdLst>
                <a:gd name="connsiteX0" fmla="*/ 0 w 4527104"/>
                <a:gd name="connsiteY0" fmla="*/ 0 h 2790092"/>
                <a:gd name="connsiteX1" fmla="*/ 4527104 w 4527104"/>
                <a:gd name="connsiteY1" fmla="*/ 0 h 2790092"/>
                <a:gd name="connsiteX2" fmla="*/ 4527104 w 4527104"/>
                <a:gd name="connsiteY2" fmla="*/ 2790092 h 2790092"/>
                <a:gd name="connsiteX3" fmla="*/ 0 w 4527104"/>
                <a:gd name="connsiteY3" fmla="*/ 2790092 h 2790092"/>
                <a:gd name="connsiteX4" fmla="*/ 0 w 4527104"/>
                <a:gd name="connsiteY4" fmla="*/ 0 h 2790092"/>
                <a:gd name="connsiteX0" fmla="*/ 0 w 4527104"/>
                <a:gd name="connsiteY0" fmla="*/ 23446 h 2813538"/>
                <a:gd name="connsiteX1" fmla="*/ 2862427 w 4527104"/>
                <a:gd name="connsiteY1" fmla="*/ 0 h 2813538"/>
                <a:gd name="connsiteX2" fmla="*/ 4527104 w 4527104"/>
                <a:gd name="connsiteY2" fmla="*/ 2813538 h 2813538"/>
                <a:gd name="connsiteX3" fmla="*/ 0 w 4527104"/>
                <a:gd name="connsiteY3" fmla="*/ 2813538 h 2813538"/>
                <a:gd name="connsiteX4" fmla="*/ 0 w 4527104"/>
                <a:gd name="connsiteY4" fmla="*/ 23446 h 2813538"/>
                <a:gd name="connsiteX0" fmla="*/ 0 w 2862427"/>
                <a:gd name="connsiteY0" fmla="*/ 23446 h 2813538"/>
                <a:gd name="connsiteX1" fmla="*/ 2862427 w 2862427"/>
                <a:gd name="connsiteY1" fmla="*/ 0 h 2813538"/>
                <a:gd name="connsiteX2" fmla="*/ 1209473 w 2862427"/>
                <a:gd name="connsiteY2" fmla="*/ 2766646 h 2813538"/>
                <a:gd name="connsiteX3" fmla="*/ 0 w 2862427"/>
                <a:gd name="connsiteY3" fmla="*/ 2813538 h 2813538"/>
                <a:gd name="connsiteX4" fmla="*/ 0 w 2862427"/>
                <a:gd name="connsiteY4" fmla="*/ 23446 h 2813538"/>
                <a:gd name="connsiteX0" fmla="*/ 0 w 3507196"/>
                <a:gd name="connsiteY0" fmla="*/ 23446 h 2813538"/>
                <a:gd name="connsiteX1" fmla="*/ 2862427 w 3507196"/>
                <a:gd name="connsiteY1" fmla="*/ 0 h 2813538"/>
                <a:gd name="connsiteX2" fmla="*/ 3507196 w 3507196"/>
                <a:gd name="connsiteY2" fmla="*/ 2168769 h 2813538"/>
                <a:gd name="connsiteX3" fmla="*/ 0 w 3507196"/>
                <a:gd name="connsiteY3" fmla="*/ 2813538 h 2813538"/>
                <a:gd name="connsiteX4" fmla="*/ 0 w 3507196"/>
                <a:gd name="connsiteY4" fmla="*/ 23446 h 2813538"/>
                <a:gd name="connsiteX0" fmla="*/ 0 w 3507196"/>
                <a:gd name="connsiteY0" fmla="*/ 11723 h 2801815"/>
                <a:gd name="connsiteX1" fmla="*/ 2944488 w 3507196"/>
                <a:gd name="connsiteY1" fmla="*/ 0 h 2801815"/>
                <a:gd name="connsiteX2" fmla="*/ 3507196 w 3507196"/>
                <a:gd name="connsiteY2" fmla="*/ 2157046 h 2801815"/>
                <a:gd name="connsiteX3" fmla="*/ 0 w 3507196"/>
                <a:gd name="connsiteY3" fmla="*/ 2801815 h 2801815"/>
                <a:gd name="connsiteX4" fmla="*/ 0 w 3507196"/>
                <a:gd name="connsiteY4" fmla="*/ 11723 h 2801815"/>
                <a:gd name="connsiteX0" fmla="*/ 0 w 3507196"/>
                <a:gd name="connsiteY0" fmla="*/ 23446 h 2813538"/>
                <a:gd name="connsiteX1" fmla="*/ 3448580 w 3507196"/>
                <a:gd name="connsiteY1" fmla="*/ 0 h 2813538"/>
                <a:gd name="connsiteX2" fmla="*/ 3507196 w 3507196"/>
                <a:gd name="connsiteY2" fmla="*/ 2168769 h 2813538"/>
                <a:gd name="connsiteX3" fmla="*/ 0 w 3507196"/>
                <a:gd name="connsiteY3" fmla="*/ 2813538 h 2813538"/>
                <a:gd name="connsiteX4" fmla="*/ 0 w 3507196"/>
                <a:gd name="connsiteY4" fmla="*/ 23446 h 2813538"/>
                <a:gd name="connsiteX0" fmla="*/ 0 w 3507196"/>
                <a:gd name="connsiteY0" fmla="*/ 23446 h 5111261"/>
                <a:gd name="connsiteX1" fmla="*/ 3448580 w 3507196"/>
                <a:gd name="connsiteY1" fmla="*/ 0 h 5111261"/>
                <a:gd name="connsiteX2" fmla="*/ 3507196 w 3507196"/>
                <a:gd name="connsiteY2" fmla="*/ 2168769 h 5111261"/>
                <a:gd name="connsiteX3" fmla="*/ 70339 w 3507196"/>
                <a:gd name="connsiteY3" fmla="*/ 5111261 h 5111261"/>
                <a:gd name="connsiteX4" fmla="*/ 0 w 3507196"/>
                <a:gd name="connsiteY4" fmla="*/ 23446 h 5111261"/>
                <a:gd name="connsiteX0" fmla="*/ 0 w 3507196"/>
                <a:gd name="connsiteY0" fmla="*/ 23446 h 5099538"/>
                <a:gd name="connsiteX1" fmla="*/ 3448580 w 3507196"/>
                <a:gd name="connsiteY1" fmla="*/ 0 h 5099538"/>
                <a:gd name="connsiteX2" fmla="*/ 3507196 w 3507196"/>
                <a:gd name="connsiteY2" fmla="*/ 2168769 h 5099538"/>
                <a:gd name="connsiteX3" fmla="*/ 0 w 3507196"/>
                <a:gd name="connsiteY3" fmla="*/ 5099538 h 5099538"/>
                <a:gd name="connsiteX4" fmla="*/ 0 w 3507196"/>
                <a:gd name="connsiteY4" fmla="*/ 23446 h 5099538"/>
                <a:gd name="connsiteX0" fmla="*/ 11723 w 3518919"/>
                <a:gd name="connsiteY0" fmla="*/ 23446 h 4196861"/>
                <a:gd name="connsiteX1" fmla="*/ 3460303 w 3518919"/>
                <a:gd name="connsiteY1" fmla="*/ 0 h 4196861"/>
                <a:gd name="connsiteX2" fmla="*/ 3518919 w 3518919"/>
                <a:gd name="connsiteY2" fmla="*/ 2168769 h 4196861"/>
                <a:gd name="connsiteX3" fmla="*/ 0 w 3518919"/>
                <a:gd name="connsiteY3" fmla="*/ 4196861 h 4196861"/>
                <a:gd name="connsiteX4" fmla="*/ 11723 w 3518919"/>
                <a:gd name="connsiteY4" fmla="*/ 23446 h 4196861"/>
                <a:gd name="connsiteX0" fmla="*/ 11723 w 3518919"/>
                <a:gd name="connsiteY0" fmla="*/ 23446 h 4196861"/>
                <a:gd name="connsiteX1" fmla="*/ 3507195 w 3518919"/>
                <a:gd name="connsiteY1" fmla="*/ 0 h 4196861"/>
                <a:gd name="connsiteX2" fmla="*/ 3518919 w 3518919"/>
                <a:gd name="connsiteY2" fmla="*/ 2168769 h 4196861"/>
                <a:gd name="connsiteX3" fmla="*/ 0 w 3518919"/>
                <a:gd name="connsiteY3" fmla="*/ 4196861 h 4196861"/>
                <a:gd name="connsiteX4" fmla="*/ 11723 w 3518919"/>
                <a:gd name="connsiteY4" fmla="*/ 23446 h 4196861"/>
                <a:gd name="connsiteX0" fmla="*/ 11723 w 3528460"/>
                <a:gd name="connsiteY0" fmla="*/ 44711 h 4218126"/>
                <a:gd name="connsiteX1" fmla="*/ 3528460 w 3528460"/>
                <a:gd name="connsiteY1" fmla="*/ 0 h 4218126"/>
                <a:gd name="connsiteX2" fmla="*/ 3518919 w 3528460"/>
                <a:gd name="connsiteY2" fmla="*/ 2190034 h 4218126"/>
                <a:gd name="connsiteX3" fmla="*/ 0 w 3528460"/>
                <a:gd name="connsiteY3" fmla="*/ 4218126 h 4218126"/>
                <a:gd name="connsiteX4" fmla="*/ 11723 w 3528460"/>
                <a:gd name="connsiteY4" fmla="*/ 44711 h 4218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28460" h="4218126">
                  <a:moveTo>
                    <a:pt x="11723" y="44711"/>
                  </a:moveTo>
                  <a:lnTo>
                    <a:pt x="3528460" y="0"/>
                  </a:lnTo>
                  <a:cubicBezTo>
                    <a:pt x="3525280" y="730011"/>
                    <a:pt x="3522099" y="1460023"/>
                    <a:pt x="3518919" y="2190034"/>
                  </a:cubicBezTo>
                  <a:lnTo>
                    <a:pt x="0" y="4218126"/>
                  </a:lnTo>
                  <a:cubicBezTo>
                    <a:pt x="3908" y="2826988"/>
                    <a:pt x="7815" y="1435849"/>
                    <a:pt x="11723" y="44711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97B2B417-9DE9-854A-9244-E00A0AC3E53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3198" y="1126960"/>
            <a:ext cx="931704" cy="115179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A close up of a computer&#10;&#10;Description automatically generated">
            <a:extLst>
              <a:ext uri="{FF2B5EF4-FFF2-40B4-BE49-F238E27FC236}">
                <a16:creationId xmlns:a16="http://schemas.microsoft.com/office/drawing/2014/main" id="{3498393E-8382-2C41-A38E-73206C64D7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2392" y="2200978"/>
            <a:ext cx="2941052" cy="29324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4EB31A-D60A-2E46-86FD-C8F31761EE5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1566" y="2333078"/>
            <a:ext cx="1350989" cy="2750810"/>
          </a:xfrm>
          <a:prstGeom prst="rect">
            <a:avLst/>
          </a:prstGeom>
        </p:spPr>
      </p:pic>
      <p:pic>
        <p:nvPicPr>
          <p:cNvPr id="10" name="Graphic 9" descr="Bubbles">
            <a:extLst>
              <a:ext uri="{FF2B5EF4-FFF2-40B4-BE49-F238E27FC236}">
                <a16:creationId xmlns:a16="http://schemas.microsoft.com/office/drawing/2014/main" id="{C4166E59-FFA8-504C-A1E5-C09C98394D7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89149" y="2936838"/>
            <a:ext cx="269190" cy="26919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3806DB3-D29D-9841-8CAF-2219287B70B6}"/>
              </a:ext>
            </a:extLst>
          </p:cNvPr>
          <p:cNvSpPr/>
          <p:nvPr/>
        </p:nvSpPr>
        <p:spPr>
          <a:xfrm>
            <a:off x="5694416" y="2019799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Via Mobile Maintenance App</a:t>
            </a:r>
          </a:p>
        </p:txBody>
      </p:sp>
      <p:pic>
        <p:nvPicPr>
          <p:cNvPr id="14" name="Picture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9A2AB8F6-DD49-7F41-966A-3042887AED8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9447" y="2577335"/>
            <a:ext cx="3533596" cy="6040837"/>
          </a:xfrm>
          <a:prstGeom prst="rect">
            <a:avLst/>
          </a:prstGeom>
        </p:spPr>
      </p:pic>
      <p:sp>
        <p:nvSpPr>
          <p:cNvPr id="18" name="Chevron 17">
            <a:extLst>
              <a:ext uri="{FF2B5EF4-FFF2-40B4-BE49-F238E27FC236}">
                <a16:creationId xmlns:a16="http://schemas.microsoft.com/office/drawing/2014/main" id="{85982D57-60DF-CF48-A868-2A039550B427}"/>
              </a:ext>
            </a:extLst>
          </p:cNvPr>
          <p:cNvSpPr/>
          <p:nvPr/>
        </p:nvSpPr>
        <p:spPr>
          <a:xfrm flipH="1">
            <a:off x="6203277" y="849622"/>
            <a:ext cx="6474939" cy="982589"/>
          </a:xfrm>
          <a:prstGeom prst="chevron">
            <a:avLst>
              <a:gd name="adj" fmla="val 20758"/>
            </a:avLst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508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82880" tIns="0" bIns="91440"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Cleaning Ticket Dispatched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09F948B-403B-FF48-B3B4-B50AC985636B}"/>
              </a:ext>
            </a:extLst>
          </p:cNvPr>
          <p:cNvGrpSpPr/>
          <p:nvPr/>
        </p:nvGrpSpPr>
        <p:grpSpPr>
          <a:xfrm>
            <a:off x="209413" y="6085729"/>
            <a:ext cx="2038545" cy="481566"/>
            <a:chOff x="137496" y="6278049"/>
            <a:chExt cx="2038545" cy="481566"/>
          </a:xfrm>
        </p:grpSpPr>
        <p:pic>
          <p:nvPicPr>
            <p:cNvPr id="20" name="Picture 19" descr="A picture containing drawing, plate&#10;&#10;Description automatically generated">
              <a:extLst>
                <a:ext uri="{FF2B5EF4-FFF2-40B4-BE49-F238E27FC236}">
                  <a16:creationId xmlns:a16="http://schemas.microsoft.com/office/drawing/2014/main" id="{22CE8D55-6F19-7C49-8232-B59DBA38F12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496" y="6278049"/>
              <a:ext cx="1635603" cy="455116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984AF6C-96F2-CE41-9DFA-16BBDB8B7216}"/>
                </a:ext>
              </a:extLst>
            </p:cNvPr>
            <p:cNvSpPr/>
            <p:nvPr/>
          </p:nvSpPr>
          <p:spPr>
            <a:xfrm>
              <a:off x="1944547" y="6412375"/>
              <a:ext cx="231494" cy="347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55164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55556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556">
                                          <p:cBhvr additive="base">
                                            <p:cTn id="7" dur="1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556">
                                          <p:cBhvr additive="base">
                                            <p:cTn id="8" dur="1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0B5BB"/>
      </a:accent1>
      <a:accent2>
        <a:srgbClr val="5977B7"/>
      </a:accent2>
      <a:accent3>
        <a:srgbClr val="A8A7D2"/>
      </a:accent3>
      <a:accent4>
        <a:srgbClr val="8FC2C9"/>
      </a:accent4>
      <a:accent5>
        <a:srgbClr val="A1CE5D"/>
      </a:accent5>
      <a:accent6>
        <a:srgbClr val="6C6E6E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_ip_UnifiedCompliancePolicyUIAction xmlns="http://schemas.microsoft.com/sharepoint/v3" xsi:nil="true"/>
    <_ip_UnifiedCompliancePolicyProperties xmlns="http://schemas.microsoft.com/sharepoint/v3" xsi:nil="true"/>
    <Area xmlns="f3837e9c-3b58-4255-a108-06165795657d">Analytics - Utilization</Area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BB5580DB7B4A4F89CFAE87B1A2AD49" ma:contentTypeVersion="15" ma:contentTypeDescription="Create a new document." ma:contentTypeScope="" ma:versionID="0a65f0d1b7257a1393e5365732dcd203">
  <xsd:schema xmlns:xsd="http://www.w3.org/2001/XMLSchema" xmlns:xs="http://www.w3.org/2001/XMLSchema" xmlns:p="http://schemas.microsoft.com/office/2006/metadata/properties" xmlns:ns1="http://schemas.microsoft.com/sharepoint/v3" xmlns:ns2="ead47855-1755-428d-ada6-6cc2e3ef7473" xmlns:ns3="f3837e9c-3b58-4255-a108-06165795657d" targetNamespace="http://schemas.microsoft.com/office/2006/metadata/properties" ma:root="true" ma:fieldsID="326867d39511d73102348e564a58768c" ns1:_="" ns2:_="" ns3:_="">
    <xsd:import namespace="http://schemas.microsoft.com/sharepoint/v3"/>
    <xsd:import namespace="ead47855-1755-428d-ada6-6cc2e3ef7473"/>
    <xsd:import namespace="f3837e9c-3b58-4255-a108-06165795657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1:_ip_UnifiedCompliancePolicyProperties" minOccurs="0"/>
                <xsd:element ref="ns1:_ip_UnifiedCompliancePolicyUIAction" minOccurs="0"/>
                <xsd:element ref="ns3:MediaServiceLocation" minOccurs="0"/>
                <xsd:element ref="ns3:Are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47855-1755-428d-ada6-6cc2e3ef747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837e9c-3b58-4255-a108-0616579565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Area" ma:index="22" nillable="true" ma:displayName="Area" ma:default="Analytics - Utilization" ma:format="Dropdown" ma:internalName="Area">
      <xsd:simpleType>
        <xsd:restriction base="dms:Choice">
          <xsd:enumeration value="Analytics - Utilization"/>
          <xsd:enumeration value="Analytics - Mobility Flows"/>
          <xsd:enumeration value="Employee - Space Booking"/>
          <xsd:enumeration value="Employee - Occupancy Sensors"/>
          <xsd:enumeration value="Workplace - Space Management"/>
          <xsd:enumeration value="Workplace Facility Maintenance"/>
          <xsd:enumeration value="Core - Dashboards"/>
          <xsd:enumeration value="Core - Identity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5080E67-B9BE-4A2C-BBB4-3C200A35D59F}">
  <ds:schemaRefs>
    <ds:schemaRef ds:uri="http://www.w3.org/XML/1998/namespace"/>
    <ds:schemaRef ds:uri="http://schemas.microsoft.com/office/2006/documentManagement/types"/>
    <ds:schemaRef ds:uri="http://purl.org/dc/terms/"/>
    <ds:schemaRef ds:uri="http://schemas.microsoft.com/sharepoint/v3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744FE40D-BBC3-4BE5-8DBB-EC0FE39A48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C3B9B90-1E2B-4808-9E03-F0DBC3CEC5A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3006</TotalTime>
  <Words>1061</Words>
  <Application>Microsoft Macintosh PowerPoint</Application>
  <PresentationFormat>Widescreen</PresentationFormat>
  <Paragraphs>280</Paragraphs>
  <Slides>40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Arial</vt:lpstr>
      <vt:lpstr>Avenir Light</vt:lpstr>
      <vt:lpstr>Calibri</vt:lpstr>
      <vt:lpstr>Calibri Light</vt:lpstr>
      <vt:lpstr>Courier New</vt:lpstr>
      <vt:lpstr>Office Theme</vt:lpstr>
      <vt:lpstr>4_Custom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Crawl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Walk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Run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topic</dc:title>
  <dc:creator>North, Kate</dc:creator>
  <cp:lastModifiedBy>Dakota Rose</cp:lastModifiedBy>
  <cp:revision>133</cp:revision>
  <dcterms:created xsi:type="dcterms:W3CDTF">2018-11-25T07:24:44Z</dcterms:created>
  <dcterms:modified xsi:type="dcterms:W3CDTF">2020-04-15T19:59:35Z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0x010100E4BB5580DB7B4A4F89CFAE87B1A2AD49</vt:lpwstr>
  </property>
</Properties>
</file>